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3" r:id="rId2"/>
    <p:sldId id="268" r:id="rId3"/>
    <p:sldId id="271" r:id="rId4"/>
    <p:sldId id="272" r:id="rId5"/>
    <p:sldId id="273" r:id="rId6"/>
    <p:sldId id="281" r:id="rId7"/>
    <p:sldId id="282" r:id="rId8"/>
    <p:sldId id="291" r:id="rId9"/>
    <p:sldId id="292" r:id="rId10"/>
    <p:sldId id="293" r:id="rId11"/>
    <p:sldId id="284" r:id="rId12"/>
    <p:sldId id="285" r:id="rId13"/>
    <p:sldId id="286" r:id="rId14"/>
    <p:sldId id="289" r:id="rId15"/>
    <p:sldId id="290" r:id="rId16"/>
    <p:sldId id="29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4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090EA-B6F5-4E5E-A229-DE22DCB3CAD6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2EB62-70FC-40B7-96AD-DB9722FF3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6D039-0C69-4600-BFB7-441CDF539EB1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DA3E-AA1D-4FE4-97E4-BA50E7B52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skiv.instrao.ru/bank-zadaniy/kreativnoe-myshleni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Bookman Old Style" pitchFamily="18" charset="0"/>
              </a:rPr>
              <a:t>Креативное</a:t>
            </a:r>
            <a:r>
              <a:rPr lang="ru-RU" b="1" dirty="0" smtClean="0"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мышление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https://egov-buryatia.ru/upload/iblock/1da/1da30ce51faeab8b750643d6aabea87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42493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nha.ru/wp-content/uploads/2015/06/raskrit-tvorchestvo-1024x8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30963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923928" y="3645024"/>
            <a:ext cx="52200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err="1" smtClean="0">
                <a:latin typeface="Bookman Old Style" pitchFamily="18" charset="0"/>
              </a:rPr>
              <a:t>Креативность</a:t>
            </a:r>
            <a:r>
              <a:rPr lang="ru-RU" b="1" dirty="0" smtClean="0">
                <a:latin typeface="Bookman Old Style" pitchFamily="18" charset="0"/>
              </a:rPr>
              <a:t> – </a:t>
            </a:r>
            <a:r>
              <a:rPr lang="ru-RU" dirty="0" smtClean="0">
                <a:latin typeface="Bookman Old Style" pitchFamily="18" charset="0"/>
              </a:rPr>
              <a:t>способность быстро и оптимально решить задачу, поставленную ситуацией. </a:t>
            </a:r>
          </a:p>
          <a:p>
            <a:pPr lvl="0"/>
            <a:r>
              <a:rPr lang="ru-RU" b="1" dirty="0" smtClean="0">
                <a:latin typeface="Bookman Old Style" pitchFamily="18" charset="0"/>
              </a:rPr>
              <a:t>Продукт </a:t>
            </a:r>
            <a:r>
              <a:rPr lang="ru-RU" b="1" dirty="0" err="1" smtClean="0">
                <a:latin typeface="Bookman Old Style" pitchFamily="18" charset="0"/>
              </a:rPr>
              <a:t>креативного</a:t>
            </a:r>
            <a:r>
              <a:rPr lang="ru-RU" b="1" dirty="0" smtClean="0">
                <a:latin typeface="Bookman Old Style" pitchFamily="18" charset="0"/>
              </a:rPr>
              <a:t> решения </a:t>
            </a:r>
            <a:r>
              <a:rPr lang="ru-RU" dirty="0" smtClean="0">
                <a:latin typeface="Bookman Old Style" pitchFamily="18" charset="0"/>
              </a:rPr>
              <a:t>– практичен здесь и сейчас, но не обязательно идеален и часто не предназначен для долгосрочного использования.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8594" t="19167" r="9062" b="9166"/>
          <a:stretch>
            <a:fillRect/>
          </a:stretch>
        </p:blipFill>
        <p:spPr bwMode="auto">
          <a:xfrm>
            <a:off x="0" y="500042"/>
            <a:ext cx="9501254" cy="614366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3568" y="980728"/>
            <a:ext cx="7104542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0" dirty="0">
                <a:solidFill>
                  <a:srgbClr val="FF0000"/>
                </a:solidFill>
                <a:latin typeface="Bookman Old Style" pitchFamily="18" charset="0"/>
              </a:rPr>
              <a:t>Что</a:t>
            </a:r>
            <a:r>
              <a:rPr sz="4000" b="1" spc="-6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4000" b="1" spc="-25" dirty="0">
                <a:solidFill>
                  <a:srgbClr val="FF0000"/>
                </a:solidFill>
                <a:latin typeface="Bookman Old Style" pitchFamily="18" charset="0"/>
              </a:rPr>
              <a:t>делать?</a:t>
            </a:r>
            <a:endParaRPr sz="4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9512" y="2060848"/>
            <a:ext cx="4642961" cy="4217035"/>
            <a:chOff x="387095" y="873252"/>
            <a:chExt cx="6190615" cy="4217035"/>
          </a:xfrm>
        </p:grpSpPr>
        <p:sp>
          <p:nvSpPr>
            <p:cNvPr id="4" name="object 4"/>
            <p:cNvSpPr/>
            <p:nvPr/>
          </p:nvSpPr>
          <p:spPr>
            <a:xfrm>
              <a:off x="387095" y="873252"/>
              <a:ext cx="6190615" cy="4217035"/>
            </a:xfrm>
            <a:custGeom>
              <a:avLst/>
              <a:gdLst/>
              <a:ahLst/>
              <a:cxnLst/>
              <a:rect l="l" t="t" r="r" b="b"/>
              <a:pathLst>
                <a:path w="6190615" h="4217035">
                  <a:moveTo>
                    <a:pt x="6190487" y="0"/>
                  </a:moveTo>
                  <a:lnTo>
                    <a:pt x="0" y="0"/>
                  </a:lnTo>
                  <a:lnTo>
                    <a:pt x="0" y="4216908"/>
                  </a:lnTo>
                  <a:lnTo>
                    <a:pt x="6190487" y="4216908"/>
                  </a:lnTo>
                  <a:lnTo>
                    <a:pt x="6190487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4339" y="982916"/>
              <a:ext cx="4107053" cy="37623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043" y="1011047"/>
              <a:ext cx="4078300" cy="34759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323528" y="2780928"/>
            <a:ext cx="4688733" cy="32438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1093470" indent="-457834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469900" algn="l"/>
                <a:tab pos="470534" algn="l"/>
              </a:tabLst>
            </a:pPr>
            <a:r>
              <a:rPr sz="2000" spc="-10" dirty="0">
                <a:latin typeface="Bookman Old Style" pitchFamily="18" charset="0"/>
                <a:cs typeface="Calibri"/>
              </a:rPr>
              <a:t>Помогать лучше </a:t>
            </a:r>
            <a:r>
              <a:rPr sz="2000" spc="-5" dirty="0">
                <a:latin typeface="Bookman Old Style" pitchFamily="18" charset="0"/>
                <a:cs typeface="Calibri"/>
              </a:rPr>
              <a:t>осознавать </a:t>
            </a:r>
            <a:r>
              <a:rPr sz="2000" spc="-620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изучаемый материал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469900" marR="5080" indent="-457834">
              <a:lnSpc>
                <a:spcPct val="100000"/>
              </a:lnSpc>
              <a:spcBef>
                <a:spcPts val="600"/>
              </a:spcBef>
              <a:buFont typeface="Microsoft Sans Serif"/>
              <a:buChar char="•"/>
              <a:tabLst>
                <a:tab pos="469900" algn="l"/>
                <a:tab pos="470534" algn="l"/>
              </a:tabLst>
            </a:pPr>
            <a:r>
              <a:rPr sz="2000" spc="-15" dirty="0">
                <a:latin typeface="Bookman Old Style" pitchFamily="18" charset="0"/>
                <a:cs typeface="Calibri"/>
              </a:rPr>
              <a:t>Переводить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знания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из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пассивных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 </a:t>
            </a:r>
            <a:r>
              <a:rPr sz="2000" spc="-61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активные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469900" indent="-457834">
              <a:lnSpc>
                <a:spcPct val="100000"/>
              </a:lnSpc>
              <a:spcBef>
                <a:spcPts val="605"/>
              </a:spcBef>
              <a:buFont typeface="Microsoft Sans Serif"/>
              <a:buChar char="•"/>
              <a:tabLst>
                <a:tab pos="469900" algn="l"/>
                <a:tab pos="470534" algn="l"/>
              </a:tabLst>
            </a:pPr>
            <a:r>
              <a:rPr sz="2000" spc="-10" dirty="0">
                <a:latin typeface="Bookman Old Style" pitchFamily="18" charset="0"/>
                <a:cs typeface="Calibri"/>
              </a:rPr>
              <a:t>Способствовать</a:t>
            </a:r>
            <a:r>
              <a:rPr sz="2000" spc="-1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интеграции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и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469900" marR="513715">
              <a:lnSpc>
                <a:spcPct val="100000"/>
              </a:lnSpc>
            </a:pPr>
            <a:r>
              <a:rPr sz="2000" spc="-5" dirty="0">
                <a:latin typeface="Bookman Old Style" pitchFamily="18" charset="0"/>
                <a:cs typeface="Calibri"/>
              </a:rPr>
              <a:t>переносу </a:t>
            </a:r>
            <a:r>
              <a:rPr sz="2000" dirty="0">
                <a:latin typeface="Bookman Old Style" pitchFamily="18" charset="0"/>
                <a:cs typeface="Calibri"/>
              </a:rPr>
              <a:t>знаний, </a:t>
            </a:r>
            <a:r>
              <a:rPr sz="2000" spc="-10" dirty="0">
                <a:latin typeface="Bookman Old Style" pitchFamily="18" charset="0"/>
                <a:cs typeface="Calibri"/>
              </a:rPr>
              <a:t>алгоритмов </a:t>
            </a:r>
            <a:r>
              <a:rPr sz="2000" spc="-5" dirty="0">
                <a:latin typeface="Bookman Old Style" pitchFamily="18" charset="0"/>
                <a:cs typeface="Calibri"/>
              </a:rPr>
              <a:t>и </a:t>
            </a:r>
            <a:r>
              <a:rPr sz="2000" spc="-62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способов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действий, способов 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рассуждений</a:t>
            </a:r>
            <a:endParaRPr sz="2000" dirty="0">
              <a:latin typeface="Bookman Old Style" pitchFamily="18" charset="0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436096" y="2420888"/>
            <a:ext cx="3597116" cy="3217545"/>
            <a:chOff x="6950964" y="847344"/>
            <a:chExt cx="4796155" cy="3217545"/>
          </a:xfrm>
        </p:grpSpPr>
        <p:sp>
          <p:nvSpPr>
            <p:cNvPr id="9" name="object 9"/>
            <p:cNvSpPr/>
            <p:nvPr/>
          </p:nvSpPr>
          <p:spPr>
            <a:xfrm>
              <a:off x="6950964" y="847344"/>
              <a:ext cx="4796155" cy="3217545"/>
            </a:xfrm>
            <a:custGeom>
              <a:avLst/>
              <a:gdLst/>
              <a:ahLst/>
              <a:cxnLst/>
              <a:rect l="l" t="t" r="r" b="b"/>
              <a:pathLst>
                <a:path w="4796155" h="3217545">
                  <a:moveTo>
                    <a:pt x="4796028" y="0"/>
                  </a:moveTo>
                  <a:lnTo>
                    <a:pt x="0" y="0"/>
                  </a:lnTo>
                  <a:lnTo>
                    <a:pt x="0" y="3217163"/>
                  </a:lnTo>
                  <a:lnTo>
                    <a:pt x="4796028" y="3217163"/>
                  </a:lnTo>
                  <a:lnTo>
                    <a:pt x="4796028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99732" y="1243596"/>
              <a:ext cx="3904233" cy="27557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12559" y="989965"/>
              <a:ext cx="3883691" cy="32981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93964" y="1134110"/>
              <a:ext cx="89916" cy="8216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79612" y="1125347"/>
              <a:ext cx="88392" cy="9080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93964" y="1029208"/>
              <a:ext cx="76581" cy="7581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09611" y="1028319"/>
              <a:ext cx="142875" cy="18935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62851" y="1028319"/>
              <a:ext cx="142875" cy="1893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30792" y="985901"/>
              <a:ext cx="1770126" cy="33845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012559" y="989965"/>
              <a:ext cx="1996439" cy="266700"/>
            </a:xfrm>
            <a:custGeom>
              <a:avLst/>
              <a:gdLst/>
              <a:ahLst/>
              <a:cxnLst/>
              <a:rect l="l" t="t" r="r" b="b"/>
              <a:pathLst>
                <a:path w="1996440" h="266700">
                  <a:moveTo>
                    <a:pt x="1859534" y="4572"/>
                  </a:moveTo>
                  <a:lnTo>
                    <a:pt x="1987804" y="4572"/>
                  </a:lnTo>
                  <a:lnTo>
                    <a:pt x="1989074" y="4572"/>
                  </a:lnTo>
                  <a:lnTo>
                    <a:pt x="1990090" y="4952"/>
                  </a:lnTo>
                  <a:lnTo>
                    <a:pt x="1991106" y="5587"/>
                  </a:lnTo>
                  <a:lnTo>
                    <a:pt x="1991995" y="6223"/>
                  </a:lnTo>
                  <a:lnTo>
                    <a:pt x="1992757" y="7493"/>
                  </a:lnTo>
                  <a:lnTo>
                    <a:pt x="1993392" y="9144"/>
                  </a:lnTo>
                  <a:lnTo>
                    <a:pt x="1994027" y="10795"/>
                  </a:lnTo>
                  <a:lnTo>
                    <a:pt x="1994535" y="12826"/>
                  </a:lnTo>
                  <a:lnTo>
                    <a:pt x="1994916" y="15494"/>
                  </a:lnTo>
                  <a:lnTo>
                    <a:pt x="1995297" y="18034"/>
                  </a:lnTo>
                  <a:lnTo>
                    <a:pt x="1995424" y="21336"/>
                  </a:lnTo>
                  <a:lnTo>
                    <a:pt x="1995424" y="25273"/>
                  </a:lnTo>
                  <a:lnTo>
                    <a:pt x="1995424" y="28956"/>
                  </a:lnTo>
                  <a:lnTo>
                    <a:pt x="1995297" y="32131"/>
                  </a:lnTo>
                  <a:lnTo>
                    <a:pt x="1994916" y="34671"/>
                  </a:lnTo>
                  <a:lnTo>
                    <a:pt x="1994535" y="37337"/>
                  </a:lnTo>
                  <a:lnTo>
                    <a:pt x="1989074" y="45593"/>
                  </a:lnTo>
                  <a:lnTo>
                    <a:pt x="1987804" y="45593"/>
                  </a:lnTo>
                  <a:lnTo>
                    <a:pt x="1896110" y="45593"/>
                  </a:lnTo>
                  <a:lnTo>
                    <a:pt x="1896110" y="108331"/>
                  </a:lnTo>
                  <a:lnTo>
                    <a:pt x="1973707" y="108331"/>
                  </a:lnTo>
                  <a:lnTo>
                    <a:pt x="1974977" y="108331"/>
                  </a:lnTo>
                  <a:lnTo>
                    <a:pt x="1975993" y="108712"/>
                  </a:lnTo>
                  <a:lnTo>
                    <a:pt x="1977009" y="109474"/>
                  </a:lnTo>
                  <a:lnTo>
                    <a:pt x="1978025" y="110109"/>
                  </a:lnTo>
                  <a:lnTo>
                    <a:pt x="1978914" y="111251"/>
                  </a:lnTo>
                  <a:lnTo>
                    <a:pt x="1979549" y="112775"/>
                  </a:lnTo>
                  <a:lnTo>
                    <a:pt x="1980184" y="114300"/>
                  </a:lnTo>
                  <a:lnTo>
                    <a:pt x="1980692" y="116332"/>
                  </a:lnTo>
                  <a:lnTo>
                    <a:pt x="1980946" y="118999"/>
                  </a:lnTo>
                  <a:lnTo>
                    <a:pt x="1981327" y="121538"/>
                  </a:lnTo>
                  <a:lnTo>
                    <a:pt x="1981454" y="124713"/>
                  </a:lnTo>
                  <a:lnTo>
                    <a:pt x="1981454" y="128397"/>
                  </a:lnTo>
                  <a:lnTo>
                    <a:pt x="1981454" y="132207"/>
                  </a:lnTo>
                  <a:lnTo>
                    <a:pt x="1981327" y="135382"/>
                  </a:lnTo>
                  <a:lnTo>
                    <a:pt x="1980946" y="137922"/>
                  </a:lnTo>
                  <a:lnTo>
                    <a:pt x="1980692" y="140462"/>
                  </a:lnTo>
                  <a:lnTo>
                    <a:pt x="1980184" y="142494"/>
                  </a:lnTo>
                  <a:lnTo>
                    <a:pt x="1979549" y="144018"/>
                  </a:lnTo>
                  <a:lnTo>
                    <a:pt x="1978914" y="145542"/>
                  </a:lnTo>
                  <a:lnTo>
                    <a:pt x="1978025" y="146558"/>
                  </a:lnTo>
                  <a:lnTo>
                    <a:pt x="1977009" y="147320"/>
                  </a:lnTo>
                  <a:lnTo>
                    <a:pt x="1975993" y="147955"/>
                  </a:lnTo>
                  <a:lnTo>
                    <a:pt x="1974977" y="148209"/>
                  </a:lnTo>
                  <a:lnTo>
                    <a:pt x="1973707" y="148209"/>
                  </a:lnTo>
                  <a:lnTo>
                    <a:pt x="1896110" y="148209"/>
                  </a:lnTo>
                  <a:lnTo>
                    <a:pt x="1896110" y="220725"/>
                  </a:lnTo>
                  <a:lnTo>
                    <a:pt x="1988693" y="220725"/>
                  </a:lnTo>
                  <a:lnTo>
                    <a:pt x="1989836" y="220725"/>
                  </a:lnTo>
                  <a:lnTo>
                    <a:pt x="1996440" y="237362"/>
                  </a:lnTo>
                  <a:lnTo>
                    <a:pt x="1996440" y="241300"/>
                  </a:lnTo>
                  <a:lnTo>
                    <a:pt x="1996440" y="245110"/>
                  </a:lnTo>
                  <a:lnTo>
                    <a:pt x="1989836" y="261747"/>
                  </a:lnTo>
                  <a:lnTo>
                    <a:pt x="1988693" y="261747"/>
                  </a:lnTo>
                  <a:lnTo>
                    <a:pt x="1859534" y="261747"/>
                  </a:lnTo>
                  <a:lnTo>
                    <a:pt x="1855089" y="261747"/>
                  </a:lnTo>
                  <a:lnTo>
                    <a:pt x="1851406" y="260476"/>
                  </a:lnTo>
                  <a:lnTo>
                    <a:pt x="1848485" y="257810"/>
                  </a:lnTo>
                  <a:lnTo>
                    <a:pt x="1845564" y="255270"/>
                  </a:lnTo>
                  <a:lnTo>
                    <a:pt x="1844040" y="251079"/>
                  </a:lnTo>
                  <a:lnTo>
                    <a:pt x="1844040" y="245237"/>
                  </a:lnTo>
                  <a:lnTo>
                    <a:pt x="1844040" y="21082"/>
                  </a:lnTo>
                  <a:lnTo>
                    <a:pt x="1844040" y="15239"/>
                  </a:lnTo>
                  <a:lnTo>
                    <a:pt x="1845564" y="11049"/>
                  </a:lnTo>
                  <a:lnTo>
                    <a:pt x="1848485" y="8509"/>
                  </a:lnTo>
                  <a:lnTo>
                    <a:pt x="1851406" y="5969"/>
                  </a:lnTo>
                  <a:lnTo>
                    <a:pt x="1855089" y="4572"/>
                  </a:lnTo>
                  <a:lnTo>
                    <a:pt x="1859534" y="4572"/>
                  </a:lnTo>
                  <a:close/>
                </a:path>
                <a:path w="1996440" h="266700">
                  <a:moveTo>
                    <a:pt x="1050290" y="4572"/>
                  </a:moveTo>
                  <a:lnTo>
                    <a:pt x="1114806" y="4572"/>
                  </a:lnTo>
                  <a:lnTo>
                    <a:pt x="1126166" y="4831"/>
                  </a:lnTo>
                  <a:lnTo>
                    <a:pt x="1170003" y="13604"/>
                  </a:lnTo>
                  <a:lnTo>
                    <a:pt x="1199642" y="41021"/>
                  </a:lnTo>
                  <a:lnTo>
                    <a:pt x="1205611" y="69976"/>
                  </a:lnTo>
                  <a:lnTo>
                    <a:pt x="1205611" y="76200"/>
                  </a:lnTo>
                  <a:lnTo>
                    <a:pt x="1204849" y="82042"/>
                  </a:lnTo>
                  <a:lnTo>
                    <a:pt x="1203198" y="87630"/>
                  </a:lnTo>
                  <a:lnTo>
                    <a:pt x="1201674" y="93090"/>
                  </a:lnTo>
                  <a:lnTo>
                    <a:pt x="1169924" y="122809"/>
                  </a:lnTo>
                  <a:lnTo>
                    <a:pt x="1177163" y="124206"/>
                  </a:lnTo>
                  <a:lnTo>
                    <a:pt x="1183894" y="126492"/>
                  </a:lnTo>
                  <a:lnTo>
                    <a:pt x="1189990" y="129794"/>
                  </a:lnTo>
                  <a:lnTo>
                    <a:pt x="1196213" y="133096"/>
                  </a:lnTo>
                  <a:lnTo>
                    <a:pt x="1201547" y="137413"/>
                  </a:lnTo>
                  <a:lnTo>
                    <a:pt x="1206119" y="142621"/>
                  </a:lnTo>
                  <a:lnTo>
                    <a:pt x="1210691" y="147827"/>
                  </a:lnTo>
                  <a:lnTo>
                    <a:pt x="1214374" y="153924"/>
                  </a:lnTo>
                  <a:lnTo>
                    <a:pt x="1216914" y="161036"/>
                  </a:lnTo>
                  <a:lnTo>
                    <a:pt x="1219581" y="168021"/>
                  </a:lnTo>
                  <a:lnTo>
                    <a:pt x="1220977" y="175895"/>
                  </a:lnTo>
                  <a:lnTo>
                    <a:pt x="1220977" y="184658"/>
                  </a:lnTo>
                  <a:lnTo>
                    <a:pt x="1220977" y="193801"/>
                  </a:lnTo>
                  <a:lnTo>
                    <a:pt x="1219708" y="202057"/>
                  </a:lnTo>
                  <a:lnTo>
                    <a:pt x="1217168" y="209423"/>
                  </a:lnTo>
                  <a:lnTo>
                    <a:pt x="1214627" y="216915"/>
                  </a:lnTo>
                  <a:lnTo>
                    <a:pt x="1184656" y="247904"/>
                  </a:lnTo>
                  <a:lnTo>
                    <a:pt x="1170432" y="254000"/>
                  </a:lnTo>
                  <a:lnTo>
                    <a:pt x="1163066" y="256667"/>
                  </a:lnTo>
                  <a:lnTo>
                    <a:pt x="1118616" y="261747"/>
                  </a:lnTo>
                  <a:lnTo>
                    <a:pt x="1050290" y="261747"/>
                  </a:lnTo>
                  <a:lnTo>
                    <a:pt x="1045845" y="261747"/>
                  </a:lnTo>
                  <a:lnTo>
                    <a:pt x="1042162" y="260476"/>
                  </a:lnTo>
                  <a:lnTo>
                    <a:pt x="1039241" y="257810"/>
                  </a:lnTo>
                  <a:lnTo>
                    <a:pt x="1036320" y="255270"/>
                  </a:lnTo>
                  <a:lnTo>
                    <a:pt x="1034796" y="251079"/>
                  </a:lnTo>
                  <a:lnTo>
                    <a:pt x="1034796" y="245237"/>
                  </a:lnTo>
                  <a:lnTo>
                    <a:pt x="1034796" y="21082"/>
                  </a:lnTo>
                  <a:lnTo>
                    <a:pt x="1034796" y="15239"/>
                  </a:lnTo>
                  <a:lnTo>
                    <a:pt x="1036320" y="11049"/>
                  </a:lnTo>
                  <a:lnTo>
                    <a:pt x="1039241" y="8509"/>
                  </a:lnTo>
                  <a:lnTo>
                    <a:pt x="1042162" y="5969"/>
                  </a:lnTo>
                  <a:lnTo>
                    <a:pt x="1045845" y="4572"/>
                  </a:lnTo>
                  <a:lnTo>
                    <a:pt x="1050290" y="4572"/>
                  </a:lnTo>
                  <a:close/>
                </a:path>
                <a:path w="1996440" h="266700">
                  <a:moveTo>
                    <a:pt x="1761998" y="3429"/>
                  </a:moveTo>
                  <a:lnTo>
                    <a:pt x="1767077" y="3429"/>
                  </a:lnTo>
                  <a:lnTo>
                    <a:pt x="1771269" y="3556"/>
                  </a:lnTo>
                  <a:lnTo>
                    <a:pt x="1774571" y="3937"/>
                  </a:lnTo>
                  <a:lnTo>
                    <a:pt x="1778000" y="4190"/>
                  </a:lnTo>
                  <a:lnTo>
                    <a:pt x="1780667" y="4699"/>
                  </a:lnTo>
                  <a:lnTo>
                    <a:pt x="1782699" y="5461"/>
                  </a:lnTo>
                  <a:lnTo>
                    <a:pt x="1784604" y="6096"/>
                  </a:lnTo>
                  <a:lnTo>
                    <a:pt x="1786127" y="6858"/>
                  </a:lnTo>
                  <a:lnTo>
                    <a:pt x="1786890" y="7874"/>
                  </a:lnTo>
                  <a:lnTo>
                    <a:pt x="1787779" y="8889"/>
                  </a:lnTo>
                  <a:lnTo>
                    <a:pt x="1788287" y="10033"/>
                  </a:lnTo>
                  <a:lnTo>
                    <a:pt x="1788287" y="11430"/>
                  </a:lnTo>
                  <a:lnTo>
                    <a:pt x="1788287" y="255015"/>
                  </a:lnTo>
                  <a:lnTo>
                    <a:pt x="1788287" y="256286"/>
                  </a:lnTo>
                  <a:lnTo>
                    <a:pt x="1787779" y="257429"/>
                  </a:lnTo>
                  <a:lnTo>
                    <a:pt x="1786890" y="258445"/>
                  </a:lnTo>
                  <a:lnTo>
                    <a:pt x="1786127" y="259461"/>
                  </a:lnTo>
                  <a:lnTo>
                    <a:pt x="1774571" y="262382"/>
                  </a:lnTo>
                  <a:lnTo>
                    <a:pt x="1771269" y="262763"/>
                  </a:lnTo>
                  <a:lnTo>
                    <a:pt x="1767077" y="262889"/>
                  </a:lnTo>
                  <a:lnTo>
                    <a:pt x="1761998" y="262889"/>
                  </a:lnTo>
                  <a:lnTo>
                    <a:pt x="1756918" y="262889"/>
                  </a:lnTo>
                  <a:lnTo>
                    <a:pt x="1752854" y="262763"/>
                  </a:lnTo>
                  <a:lnTo>
                    <a:pt x="1749425" y="262382"/>
                  </a:lnTo>
                  <a:lnTo>
                    <a:pt x="1746123" y="262127"/>
                  </a:lnTo>
                  <a:lnTo>
                    <a:pt x="1737106" y="258445"/>
                  </a:lnTo>
                  <a:lnTo>
                    <a:pt x="1736217" y="257429"/>
                  </a:lnTo>
                  <a:lnTo>
                    <a:pt x="1735709" y="256286"/>
                  </a:lnTo>
                  <a:lnTo>
                    <a:pt x="1735709" y="255015"/>
                  </a:lnTo>
                  <a:lnTo>
                    <a:pt x="1735709" y="11430"/>
                  </a:lnTo>
                  <a:lnTo>
                    <a:pt x="1735709" y="10033"/>
                  </a:lnTo>
                  <a:lnTo>
                    <a:pt x="1736217" y="8889"/>
                  </a:lnTo>
                  <a:lnTo>
                    <a:pt x="1737106" y="7874"/>
                  </a:lnTo>
                  <a:lnTo>
                    <a:pt x="1737868" y="6858"/>
                  </a:lnTo>
                  <a:lnTo>
                    <a:pt x="1739392" y="6096"/>
                  </a:lnTo>
                  <a:lnTo>
                    <a:pt x="1741424" y="5461"/>
                  </a:lnTo>
                  <a:lnTo>
                    <a:pt x="1743456" y="4699"/>
                  </a:lnTo>
                  <a:lnTo>
                    <a:pt x="1746250" y="4190"/>
                  </a:lnTo>
                  <a:lnTo>
                    <a:pt x="1749552" y="3937"/>
                  </a:lnTo>
                  <a:lnTo>
                    <a:pt x="1752981" y="3556"/>
                  </a:lnTo>
                  <a:lnTo>
                    <a:pt x="1757045" y="3429"/>
                  </a:lnTo>
                  <a:lnTo>
                    <a:pt x="1761998" y="3429"/>
                  </a:lnTo>
                  <a:close/>
                </a:path>
                <a:path w="1996440" h="266700">
                  <a:moveTo>
                    <a:pt x="1545590" y="3429"/>
                  </a:moveTo>
                  <a:lnTo>
                    <a:pt x="1550797" y="3429"/>
                  </a:lnTo>
                  <a:lnTo>
                    <a:pt x="1554988" y="3556"/>
                  </a:lnTo>
                  <a:lnTo>
                    <a:pt x="1558290" y="3937"/>
                  </a:lnTo>
                  <a:lnTo>
                    <a:pt x="1561719" y="4190"/>
                  </a:lnTo>
                  <a:lnTo>
                    <a:pt x="1564259" y="4699"/>
                  </a:lnTo>
                  <a:lnTo>
                    <a:pt x="1566291" y="5461"/>
                  </a:lnTo>
                  <a:lnTo>
                    <a:pt x="1568323" y="6096"/>
                  </a:lnTo>
                  <a:lnTo>
                    <a:pt x="1569720" y="6858"/>
                  </a:lnTo>
                  <a:lnTo>
                    <a:pt x="1570482" y="7874"/>
                  </a:lnTo>
                  <a:lnTo>
                    <a:pt x="1571244" y="8889"/>
                  </a:lnTo>
                  <a:lnTo>
                    <a:pt x="1571625" y="10033"/>
                  </a:lnTo>
                  <a:lnTo>
                    <a:pt x="1571625" y="11430"/>
                  </a:lnTo>
                  <a:lnTo>
                    <a:pt x="1571625" y="100202"/>
                  </a:lnTo>
                  <a:lnTo>
                    <a:pt x="1604010" y="100202"/>
                  </a:lnTo>
                  <a:lnTo>
                    <a:pt x="1617676" y="100512"/>
                  </a:lnTo>
                  <a:lnTo>
                    <a:pt x="1658298" y="107940"/>
                  </a:lnTo>
                  <a:lnTo>
                    <a:pt x="1689957" y="130778"/>
                  </a:lnTo>
                  <a:lnTo>
                    <a:pt x="1704167" y="168005"/>
                  </a:lnTo>
                  <a:lnTo>
                    <a:pt x="1704594" y="176911"/>
                  </a:lnTo>
                  <a:lnTo>
                    <a:pt x="1704236" y="185862"/>
                  </a:lnTo>
                  <a:lnTo>
                    <a:pt x="1691655" y="224583"/>
                  </a:lnTo>
                  <a:lnTo>
                    <a:pt x="1658756" y="251321"/>
                  </a:lnTo>
                  <a:lnTo>
                    <a:pt x="1612114" y="261320"/>
                  </a:lnTo>
                  <a:lnTo>
                    <a:pt x="1596136" y="261747"/>
                  </a:lnTo>
                  <a:lnTo>
                    <a:pt x="1535557" y="261747"/>
                  </a:lnTo>
                  <a:lnTo>
                    <a:pt x="1533271" y="261747"/>
                  </a:lnTo>
                  <a:lnTo>
                    <a:pt x="1519427" y="248158"/>
                  </a:lnTo>
                  <a:lnTo>
                    <a:pt x="1519427" y="245237"/>
                  </a:lnTo>
                  <a:lnTo>
                    <a:pt x="1519427" y="11430"/>
                  </a:lnTo>
                  <a:lnTo>
                    <a:pt x="1519427" y="10033"/>
                  </a:lnTo>
                  <a:lnTo>
                    <a:pt x="1519809" y="8889"/>
                  </a:lnTo>
                  <a:lnTo>
                    <a:pt x="1520698" y="7874"/>
                  </a:lnTo>
                  <a:lnTo>
                    <a:pt x="1521587" y="6858"/>
                  </a:lnTo>
                  <a:lnTo>
                    <a:pt x="1522984" y="6096"/>
                  </a:lnTo>
                  <a:lnTo>
                    <a:pt x="1525016" y="5461"/>
                  </a:lnTo>
                  <a:lnTo>
                    <a:pt x="1527175" y="4699"/>
                  </a:lnTo>
                  <a:lnTo>
                    <a:pt x="1529842" y="4190"/>
                  </a:lnTo>
                  <a:lnTo>
                    <a:pt x="1533271" y="3937"/>
                  </a:lnTo>
                  <a:lnTo>
                    <a:pt x="1536573" y="3556"/>
                  </a:lnTo>
                  <a:lnTo>
                    <a:pt x="1540764" y="3429"/>
                  </a:lnTo>
                  <a:lnTo>
                    <a:pt x="1545590" y="3429"/>
                  </a:lnTo>
                  <a:close/>
                </a:path>
                <a:path w="1996440" h="266700">
                  <a:moveTo>
                    <a:pt x="1289558" y="3429"/>
                  </a:moveTo>
                  <a:lnTo>
                    <a:pt x="1294765" y="3429"/>
                  </a:lnTo>
                  <a:lnTo>
                    <a:pt x="1298956" y="3683"/>
                  </a:lnTo>
                  <a:lnTo>
                    <a:pt x="1302258" y="4063"/>
                  </a:lnTo>
                  <a:lnTo>
                    <a:pt x="1305687" y="4445"/>
                  </a:lnTo>
                  <a:lnTo>
                    <a:pt x="1314450" y="8255"/>
                  </a:lnTo>
                  <a:lnTo>
                    <a:pt x="1315212" y="9271"/>
                  </a:lnTo>
                  <a:lnTo>
                    <a:pt x="1315593" y="10413"/>
                  </a:lnTo>
                  <a:lnTo>
                    <a:pt x="1315593" y="11811"/>
                  </a:lnTo>
                  <a:lnTo>
                    <a:pt x="1315593" y="106172"/>
                  </a:lnTo>
                  <a:lnTo>
                    <a:pt x="1411732" y="106172"/>
                  </a:lnTo>
                  <a:lnTo>
                    <a:pt x="1411732" y="11811"/>
                  </a:lnTo>
                  <a:lnTo>
                    <a:pt x="1411732" y="10413"/>
                  </a:lnTo>
                  <a:lnTo>
                    <a:pt x="1412240" y="9271"/>
                  </a:lnTo>
                  <a:lnTo>
                    <a:pt x="1413129" y="8255"/>
                  </a:lnTo>
                  <a:lnTo>
                    <a:pt x="1413891" y="7112"/>
                  </a:lnTo>
                  <a:lnTo>
                    <a:pt x="1432814" y="3429"/>
                  </a:lnTo>
                  <a:lnTo>
                    <a:pt x="1438021" y="3429"/>
                  </a:lnTo>
                  <a:lnTo>
                    <a:pt x="1443101" y="3429"/>
                  </a:lnTo>
                  <a:lnTo>
                    <a:pt x="1458468" y="5587"/>
                  </a:lnTo>
                  <a:lnTo>
                    <a:pt x="1460500" y="6223"/>
                  </a:lnTo>
                  <a:lnTo>
                    <a:pt x="1461897" y="7112"/>
                  </a:lnTo>
                  <a:lnTo>
                    <a:pt x="1462786" y="8255"/>
                  </a:lnTo>
                  <a:lnTo>
                    <a:pt x="1463675" y="9271"/>
                  </a:lnTo>
                  <a:lnTo>
                    <a:pt x="1464056" y="10413"/>
                  </a:lnTo>
                  <a:lnTo>
                    <a:pt x="1464056" y="11811"/>
                  </a:lnTo>
                  <a:lnTo>
                    <a:pt x="1464056" y="254508"/>
                  </a:lnTo>
                  <a:lnTo>
                    <a:pt x="1464056" y="255905"/>
                  </a:lnTo>
                  <a:lnTo>
                    <a:pt x="1463675" y="257048"/>
                  </a:lnTo>
                  <a:lnTo>
                    <a:pt x="1450594" y="262255"/>
                  </a:lnTo>
                  <a:lnTo>
                    <a:pt x="1447165" y="262763"/>
                  </a:lnTo>
                  <a:lnTo>
                    <a:pt x="1443101" y="262889"/>
                  </a:lnTo>
                  <a:lnTo>
                    <a:pt x="1438021" y="262889"/>
                  </a:lnTo>
                  <a:lnTo>
                    <a:pt x="1432814" y="262889"/>
                  </a:lnTo>
                  <a:lnTo>
                    <a:pt x="1428623" y="262763"/>
                  </a:lnTo>
                  <a:lnTo>
                    <a:pt x="1425194" y="262255"/>
                  </a:lnTo>
                  <a:lnTo>
                    <a:pt x="1421765" y="261874"/>
                  </a:lnTo>
                  <a:lnTo>
                    <a:pt x="1413129" y="258190"/>
                  </a:lnTo>
                  <a:lnTo>
                    <a:pt x="1412240" y="257048"/>
                  </a:lnTo>
                  <a:lnTo>
                    <a:pt x="1411732" y="255905"/>
                  </a:lnTo>
                  <a:lnTo>
                    <a:pt x="1411732" y="254508"/>
                  </a:lnTo>
                  <a:lnTo>
                    <a:pt x="1411732" y="150622"/>
                  </a:lnTo>
                  <a:lnTo>
                    <a:pt x="1315593" y="150622"/>
                  </a:lnTo>
                  <a:lnTo>
                    <a:pt x="1315593" y="254508"/>
                  </a:lnTo>
                  <a:lnTo>
                    <a:pt x="1315593" y="255905"/>
                  </a:lnTo>
                  <a:lnTo>
                    <a:pt x="1302258" y="262255"/>
                  </a:lnTo>
                  <a:lnTo>
                    <a:pt x="1298956" y="262763"/>
                  </a:lnTo>
                  <a:lnTo>
                    <a:pt x="1294765" y="262889"/>
                  </a:lnTo>
                  <a:lnTo>
                    <a:pt x="1289558" y="262889"/>
                  </a:lnTo>
                  <a:lnTo>
                    <a:pt x="1284605" y="262889"/>
                  </a:lnTo>
                  <a:lnTo>
                    <a:pt x="1280414" y="262763"/>
                  </a:lnTo>
                  <a:lnTo>
                    <a:pt x="1276985" y="262255"/>
                  </a:lnTo>
                  <a:lnTo>
                    <a:pt x="1273556" y="261874"/>
                  </a:lnTo>
                  <a:lnTo>
                    <a:pt x="1270889" y="261365"/>
                  </a:lnTo>
                  <a:lnTo>
                    <a:pt x="1268984" y="260731"/>
                  </a:lnTo>
                  <a:lnTo>
                    <a:pt x="1266952" y="260096"/>
                  </a:lnTo>
                  <a:lnTo>
                    <a:pt x="1265555" y="259207"/>
                  </a:lnTo>
                  <a:lnTo>
                    <a:pt x="1264666" y="258190"/>
                  </a:lnTo>
                  <a:lnTo>
                    <a:pt x="1263777" y="257048"/>
                  </a:lnTo>
                  <a:lnTo>
                    <a:pt x="1263396" y="255905"/>
                  </a:lnTo>
                  <a:lnTo>
                    <a:pt x="1263396" y="254508"/>
                  </a:lnTo>
                  <a:lnTo>
                    <a:pt x="1263396" y="11811"/>
                  </a:lnTo>
                  <a:lnTo>
                    <a:pt x="1263396" y="10413"/>
                  </a:lnTo>
                  <a:lnTo>
                    <a:pt x="1263777" y="9271"/>
                  </a:lnTo>
                  <a:lnTo>
                    <a:pt x="1264666" y="8255"/>
                  </a:lnTo>
                  <a:lnTo>
                    <a:pt x="1265555" y="7112"/>
                  </a:lnTo>
                  <a:lnTo>
                    <a:pt x="1266952" y="6223"/>
                  </a:lnTo>
                  <a:lnTo>
                    <a:pt x="1268984" y="5587"/>
                  </a:lnTo>
                  <a:lnTo>
                    <a:pt x="1270889" y="4952"/>
                  </a:lnTo>
                  <a:lnTo>
                    <a:pt x="1273556" y="4445"/>
                  </a:lnTo>
                  <a:lnTo>
                    <a:pt x="1276985" y="4063"/>
                  </a:lnTo>
                  <a:lnTo>
                    <a:pt x="1280414" y="3683"/>
                  </a:lnTo>
                  <a:lnTo>
                    <a:pt x="1284605" y="3429"/>
                  </a:lnTo>
                  <a:lnTo>
                    <a:pt x="1289558" y="3429"/>
                  </a:lnTo>
                  <a:close/>
                </a:path>
                <a:path w="1996440" h="266700">
                  <a:moveTo>
                    <a:pt x="529082" y="3429"/>
                  </a:moveTo>
                  <a:lnTo>
                    <a:pt x="534289" y="3429"/>
                  </a:lnTo>
                  <a:lnTo>
                    <a:pt x="538480" y="3683"/>
                  </a:lnTo>
                  <a:lnTo>
                    <a:pt x="541782" y="4063"/>
                  </a:lnTo>
                  <a:lnTo>
                    <a:pt x="545211" y="4445"/>
                  </a:lnTo>
                  <a:lnTo>
                    <a:pt x="553974" y="8255"/>
                  </a:lnTo>
                  <a:lnTo>
                    <a:pt x="554736" y="9271"/>
                  </a:lnTo>
                  <a:lnTo>
                    <a:pt x="555117" y="10413"/>
                  </a:lnTo>
                  <a:lnTo>
                    <a:pt x="555117" y="11811"/>
                  </a:lnTo>
                  <a:lnTo>
                    <a:pt x="555117" y="106172"/>
                  </a:lnTo>
                  <a:lnTo>
                    <a:pt x="651256" y="106172"/>
                  </a:lnTo>
                  <a:lnTo>
                    <a:pt x="651256" y="11811"/>
                  </a:lnTo>
                  <a:lnTo>
                    <a:pt x="651256" y="10413"/>
                  </a:lnTo>
                  <a:lnTo>
                    <a:pt x="651764" y="9271"/>
                  </a:lnTo>
                  <a:lnTo>
                    <a:pt x="652652" y="8255"/>
                  </a:lnTo>
                  <a:lnTo>
                    <a:pt x="653415" y="7112"/>
                  </a:lnTo>
                  <a:lnTo>
                    <a:pt x="672338" y="3429"/>
                  </a:lnTo>
                  <a:lnTo>
                    <a:pt x="677545" y="3429"/>
                  </a:lnTo>
                  <a:lnTo>
                    <a:pt x="682625" y="3429"/>
                  </a:lnTo>
                  <a:lnTo>
                    <a:pt x="697992" y="5587"/>
                  </a:lnTo>
                  <a:lnTo>
                    <a:pt x="700024" y="6223"/>
                  </a:lnTo>
                  <a:lnTo>
                    <a:pt x="701421" y="7112"/>
                  </a:lnTo>
                  <a:lnTo>
                    <a:pt x="702310" y="8255"/>
                  </a:lnTo>
                  <a:lnTo>
                    <a:pt x="703199" y="9271"/>
                  </a:lnTo>
                  <a:lnTo>
                    <a:pt x="703580" y="10413"/>
                  </a:lnTo>
                  <a:lnTo>
                    <a:pt x="703580" y="11811"/>
                  </a:lnTo>
                  <a:lnTo>
                    <a:pt x="703580" y="254508"/>
                  </a:lnTo>
                  <a:lnTo>
                    <a:pt x="703580" y="255905"/>
                  </a:lnTo>
                  <a:lnTo>
                    <a:pt x="703199" y="257048"/>
                  </a:lnTo>
                  <a:lnTo>
                    <a:pt x="690118" y="262255"/>
                  </a:lnTo>
                  <a:lnTo>
                    <a:pt x="686689" y="262763"/>
                  </a:lnTo>
                  <a:lnTo>
                    <a:pt x="682625" y="262889"/>
                  </a:lnTo>
                  <a:lnTo>
                    <a:pt x="677545" y="262889"/>
                  </a:lnTo>
                  <a:lnTo>
                    <a:pt x="672338" y="262889"/>
                  </a:lnTo>
                  <a:lnTo>
                    <a:pt x="668147" y="262763"/>
                  </a:lnTo>
                  <a:lnTo>
                    <a:pt x="664718" y="262255"/>
                  </a:lnTo>
                  <a:lnTo>
                    <a:pt x="661289" y="261874"/>
                  </a:lnTo>
                  <a:lnTo>
                    <a:pt x="652652" y="258190"/>
                  </a:lnTo>
                  <a:lnTo>
                    <a:pt x="651764" y="257048"/>
                  </a:lnTo>
                  <a:lnTo>
                    <a:pt x="651256" y="255905"/>
                  </a:lnTo>
                  <a:lnTo>
                    <a:pt x="651256" y="254508"/>
                  </a:lnTo>
                  <a:lnTo>
                    <a:pt x="651256" y="150622"/>
                  </a:lnTo>
                  <a:lnTo>
                    <a:pt x="555117" y="150622"/>
                  </a:lnTo>
                  <a:lnTo>
                    <a:pt x="555117" y="254508"/>
                  </a:lnTo>
                  <a:lnTo>
                    <a:pt x="555117" y="255905"/>
                  </a:lnTo>
                  <a:lnTo>
                    <a:pt x="541782" y="262255"/>
                  </a:lnTo>
                  <a:lnTo>
                    <a:pt x="538480" y="262763"/>
                  </a:lnTo>
                  <a:lnTo>
                    <a:pt x="534289" y="262889"/>
                  </a:lnTo>
                  <a:lnTo>
                    <a:pt x="529082" y="262889"/>
                  </a:lnTo>
                  <a:lnTo>
                    <a:pt x="524129" y="262889"/>
                  </a:lnTo>
                  <a:lnTo>
                    <a:pt x="519938" y="262763"/>
                  </a:lnTo>
                  <a:lnTo>
                    <a:pt x="516509" y="262255"/>
                  </a:lnTo>
                  <a:lnTo>
                    <a:pt x="513080" y="261874"/>
                  </a:lnTo>
                  <a:lnTo>
                    <a:pt x="510413" y="261365"/>
                  </a:lnTo>
                  <a:lnTo>
                    <a:pt x="508508" y="260731"/>
                  </a:lnTo>
                  <a:lnTo>
                    <a:pt x="506475" y="260096"/>
                  </a:lnTo>
                  <a:lnTo>
                    <a:pt x="505079" y="259207"/>
                  </a:lnTo>
                  <a:lnTo>
                    <a:pt x="504190" y="258190"/>
                  </a:lnTo>
                  <a:lnTo>
                    <a:pt x="503300" y="257048"/>
                  </a:lnTo>
                  <a:lnTo>
                    <a:pt x="502920" y="255905"/>
                  </a:lnTo>
                  <a:lnTo>
                    <a:pt x="502920" y="254508"/>
                  </a:lnTo>
                  <a:lnTo>
                    <a:pt x="502920" y="11811"/>
                  </a:lnTo>
                  <a:lnTo>
                    <a:pt x="502920" y="10413"/>
                  </a:lnTo>
                  <a:lnTo>
                    <a:pt x="503300" y="9271"/>
                  </a:lnTo>
                  <a:lnTo>
                    <a:pt x="504190" y="8255"/>
                  </a:lnTo>
                  <a:lnTo>
                    <a:pt x="505079" y="7112"/>
                  </a:lnTo>
                  <a:lnTo>
                    <a:pt x="506475" y="6223"/>
                  </a:lnTo>
                  <a:lnTo>
                    <a:pt x="508508" y="5587"/>
                  </a:lnTo>
                  <a:lnTo>
                    <a:pt x="510413" y="4952"/>
                  </a:lnTo>
                  <a:lnTo>
                    <a:pt x="513080" y="4445"/>
                  </a:lnTo>
                  <a:lnTo>
                    <a:pt x="516509" y="4063"/>
                  </a:lnTo>
                  <a:lnTo>
                    <a:pt x="519938" y="3683"/>
                  </a:lnTo>
                  <a:lnTo>
                    <a:pt x="524129" y="3429"/>
                  </a:lnTo>
                  <a:lnTo>
                    <a:pt x="529082" y="3429"/>
                  </a:lnTo>
                  <a:close/>
                </a:path>
                <a:path w="1996440" h="266700">
                  <a:moveTo>
                    <a:pt x="394843" y="508"/>
                  </a:moveTo>
                  <a:lnTo>
                    <a:pt x="402082" y="508"/>
                  </a:lnTo>
                  <a:lnTo>
                    <a:pt x="408940" y="1015"/>
                  </a:lnTo>
                  <a:lnTo>
                    <a:pt x="415544" y="2286"/>
                  </a:lnTo>
                  <a:lnTo>
                    <a:pt x="422148" y="3429"/>
                  </a:lnTo>
                  <a:lnTo>
                    <a:pt x="428371" y="4952"/>
                  </a:lnTo>
                  <a:lnTo>
                    <a:pt x="433959" y="6858"/>
                  </a:lnTo>
                  <a:lnTo>
                    <a:pt x="439547" y="8762"/>
                  </a:lnTo>
                  <a:lnTo>
                    <a:pt x="462280" y="24511"/>
                  </a:lnTo>
                  <a:lnTo>
                    <a:pt x="462915" y="25654"/>
                  </a:lnTo>
                  <a:lnTo>
                    <a:pt x="463423" y="27177"/>
                  </a:lnTo>
                  <a:lnTo>
                    <a:pt x="463804" y="29083"/>
                  </a:lnTo>
                  <a:lnTo>
                    <a:pt x="464185" y="30861"/>
                  </a:lnTo>
                  <a:lnTo>
                    <a:pt x="464566" y="33147"/>
                  </a:lnTo>
                  <a:lnTo>
                    <a:pt x="464693" y="35560"/>
                  </a:lnTo>
                  <a:lnTo>
                    <a:pt x="464947" y="38100"/>
                  </a:lnTo>
                  <a:lnTo>
                    <a:pt x="465074" y="41275"/>
                  </a:lnTo>
                  <a:lnTo>
                    <a:pt x="465074" y="44958"/>
                  </a:lnTo>
                  <a:lnTo>
                    <a:pt x="465074" y="48895"/>
                  </a:lnTo>
                  <a:lnTo>
                    <a:pt x="458850" y="66801"/>
                  </a:lnTo>
                  <a:lnTo>
                    <a:pt x="457708" y="66801"/>
                  </a:lnTo>
                  <a:lnTo>
                    <a:pt x="455675" y="66801"/>
                  </a:lnTo>
                  <a:lnTo>
                    <a:pt x="453136" y="65659"/>
                  </a:lnTo>
                  <a:lnTo>
                    <a:pt x="450088" y="63373"/>
                  </a:lnTo>
                  <a:lnTo>
                    <a:pt x="447040" y="60960"/>
                  </a:lnTo>
                  <a:lnTo>
                    <a:pt x="443102" y="58420"/>
                  </a:lnTo>
                  <a:lnTo>
                    <a:pt x="438276" y="55625"/>
                  </a:lnTo>
                  <a:lnTo>
                    <a:pt x="433450" y="52705"/>
                  </a:lnTo>
                  <a:lnTo>
                    <a:pt x="427736" y="50164"/>
                  </a:lnTo>
                  <a:lnTo>
                    <a:pt x="421005" y="47879"/>
                  </a:lnTo>
                  <a:lnTo>
                    <a:pt x="414400" y="45465"/>
                  </a:lnTo>
                  <a:lnTo>
                    <a:pt x="406400" y="44323"/>
                  </a:lnTo>
                  <a:lnTo>
                    <a:pt x="397129" y="44323"/>
                  </a:lnTo>
                  <a:lnTo>
                    <a:pt x="389647" y="44725"/>
                  </a:lnTo>
                  <a:lnTo>
                    <a:pt x="353732" y="62978"/>
                  </a:lnTo>
                  <a:lnTo>
                    <a:pt x="334623" y="105120"/>
                  </a:lnTo>
                  <a:lnTo>
                    <a:pt x="332105" y="133731"/>
                  </a:lnTo>
                  <a:lnTo>
                    <a:pt x="332392" y="144684"/>
                  </a:lnTo>
                  <a:lnTo>
                    <a:pt x="342423" y="188102"/>
                  </a:lnTo>
                  <a:lnTo>
                    <a:pt x="370967" y="216281"/>
                  </a:lnTo>
                  <a:lnTo>
                    <a:pt x="398525" y="221614"/>
                  </a:lnTo>
                  <a:lnTo>
                    <a:pt x="407797" y="221614"/>
                  </a:lnTo>
                  <a:lnTo>
                    <a:pt x="415798" y="220472"/>
                  </a:lnTo>
                  <a:lnTo>
                    <a:pt x="422529" y="218312"/>
                  </a:lnTo>
                  <a:lnTo>
                    <a:pt x="429260" y="216154"/>
                  </a:lnTo>
                  <a:lnTo>
                    <a:pt x="435101" y="213740"/>
                  </a:lnTo>
                  <a:lnTo>
                    <a:pt x="439927" y="211074"/>
                  </a:lnTo>
                  <a:lnTo>
                    <a:pt x="444754" y="208407"/>
                  </a:lnTo>
                  <a:lnTo>
                    <a:pt x="448691" y="205994"/>
                  </a:lnTo>
                  <a:lnTo>
                    <a:pt x="451866" y="203962"/>
                  </a:lnTo>
                  <a:lnTo>
                    <a:pt x="454914" y="201802"/>
                  </a:lnTo>
                  <a:lnTo>
                    <a:pt x="457326" y="200660"/>
                  </a:lnTo>
                  <a:lnTo>
                    <a:pt x="459105" y="200660"/>
                  </a:lnTo>
                  <a:lnTo>
                    <a:pt x="460375" y="200660"/>
                  </a:lnTo>
                  <a:lnTo>
                    <a:pt x="461518" y="201040"/>
                  </a:lnTo>
                  <a:lnTo>
                    <a:pt x="462280" y="201549"/>
                  </a:lnTo>
                  <a:lnTo>
                    <a:pt x="463042" y="202057"/>
                  </a:lnTo>
                  <a:lnTo>
                    <a:pt x="463676" y="203073"/>
                  </a:lnTo>
                  <a:lnTo>
                    <a:pt x="464185" y="204724"/>
                  </a:lnTo>
                  <a:lnTo>
                    <a:pt x="464820" y="206248"/>
                  </a:lnTo>
                  <a:lnTo>
                    <a:pt x="465200" y="208534"/>
                  </a:lnTo>
                  <a:lnTo>
                    <a:pt x="465455" y="211327"/>
                  </a:lnTo>
                  <a:lnTo>
                    <a:pt x="465709" y="214249"/>
                  </a:lnTo>
                  <a:lnTo>
                    <a:pt x="465836" y="218059"/>
                  </a:lnTo>
                  <a:lnTo>
                    <a:pt x="465836" y="222758"/>
                  </a:lnTo>
                  <a:lnTo>
                    <a:pt x="465836" y="226060"/>
                  </a:lnTo>
                  <a:lnTo>
                    <a:pt x="463042" y="241426"/>
                  </a:lnTo>
                  <a:lnTo>
                    <a:pt x="462407" y="242697"/>
                  </a:lnTo>
                  <a:lnTo>
                    <a:pt x="461391" y="243967"/>
                  </a:lnTo>
                  <a:lnTo>
                    <a:pt x="459867" y="245490"/>
                  </a:lnTo>
                  <a:lnTo>
                    <a:pt x="458470" y="247014"/>
                  </a:lnTo>
                  <a:lnTo>
                    <a:pt x="455549" y="249047"/>
                  </a:lnTo>
                  <a:lnTo>
                    <a:pt x="451485" y="251333"/>
                  </a:lnTo>
                  <a:lnTo>
                    <a:pt x="447294" y="253746"/>
                  </a:lnTo>
                  <a:lnTo>
                    <a:pt x="442214" y="256032"/>
                  </a:lnTo>
                  <a:lnTo>
                    <a:pt x="436118" y="258190"/>
                  </a:lnTo>
                  <a:lnTo>
                    <a:pt x="430149" y="260476"/>
                  </a:lnTo>
                  <a:lnTo>
                    <a:pt x="423164" y="262255"/>
                  </a:lnTo>
                  <a:lnTo>
                    <a:pt x="415417" y="263651"/>
                  </a:lnTo>
                  <a:lnTo>
                    <a:pt x="407670" y="265175"/>
                  </a:lnTo>
                  <a:lnTo>
                    <a:pt x="399288" y="265938"/>
                  </a:lnTo>
                  <a:lnTo>
                    <a:pt x="390398" y="265938"/>
                  </a:lnTo>
                  <a:lnTo>
                    <a:pt x="342646" y="257683"/>
                  </a:lnTo>
                  <a:lnTo>
                    <a:pt x="306450" y="233425"/>
                  </a:lnTo>
                  <a:lnTo>
                    <a:pt x="283591" y="192912"/>
                  </a:lnTo>
                  <a:lnTo>
                    <a:pt x="276215" y="152122"/>
                  </a:lnTo>
                  <a:lnTo>
                    <a:pt x="275717" y="136525"/>
                  </a:lnTo>
                  <a:lnTo>
                    <a:pt x="276264" y="120596"/>
                  </a:lnTo>
                  <a:lnTo>
                    <a:pt x="284480" y="78359"/>
                  </a:lnTo>
                  <a:lnTo>
                    <a:pt x="308864" y="35560"/>
                  </a:lnTo>
                  <a:lnTo>
                    <a:pt x="346583" y="9398"/>
                  </a:lnTo>
                  <a:lnTo>
                    <a:pt x="381962" y="1057"/>
                  </a:lnTo>
                  <a:lnTo>
                    <a:pt x="394843" y="508"/>
                  </a:lnTo>
                  <a:close/>
                </a:path>
                <a:path w="1996440" h="266700">
                  <a:moveTo>
                    <a:pt x="870966" y="0"/>
                  </a:moveTo>
                  <a:lnTo>
                    <a:pt x="910935" y="4393"/>
                  </a:lnTo>
                  <a:lnTo>
                    <a:pt x="951942" y="24124"/>
                  </a:lnTo>
                  <a:lnTo>
                    <a:pt x="978261" y="60519"/>
                  </a:lnTo>
                  <a:lnTo>
                    <a:pt x="988314" y="99028"/>
                  </a:lnTo>
                  <a:lnTo>
                    <a:pt x="990219" y="130175"/>
                  </a:lnTo>
                  <a:lnTo>
                    <a:pt x="989718" y="145750"/>
                  </a:lnTo>
                  <a:lnTo>
                    <a:pt x="982218" y="187451"/>
                  </a:lnTo>
                  <a:lnTo>
                    <a:pt x="958596" y="230250"/>
                  </a:lnTo>
                  <a:lnTo>
                    <a:pt x="919734" y="257048"/>
                  </a:lnTo>
                  <a:lnTo>
                    <a:pt x="880979" y="265745"/>
                  </a:lnTo>
                  <a:lnTo>
                    <a:pt x="866267" y="266319"/>
                  </a:lnTo>
                  <a:lnTo>
                    <a:pt x="851713" y="265820"/>
                  </a:lnTo>
                  <a:lnTo>
                    <a:pt x="813816" y="258445"/>
                  </a:lnTo>
                  <a:lnTo>
                    <a:pt x="776605" y="234442"/>
                  </a:lnTo>
                  <a:lnTo>
                    <a:pt x="754252" y="193548"/>
                  </a:lnTo>
                  <a:lnTo>
                    <a:pt x="747234" y="151149"/>
                  </a:lnTo>
                  <a:lnTo>
                    <a:pt x="746760" y="134747"/>
                  </a:lnTo>
                  <a:lnTo>
                    <a:pt x="747260" y="119528"/>
                  </a:lnTo>
                  <a:lnTo>
                    <a:pt x="754761" y="78612"/>
                  </a:lnTo>
                  <a:lnTo>
                    <a:pt x="778383" y="36195"/>
                  </a:lnTo>
                  <a:lnTo>
                    <a:pt x="817245" y="9398"/>
                  </a:lnTo>
                  <a:lnTo>
                    <a:pt x="856160" y="593"/>
                  </a:lnTo>
                  <a:lnTo>
                    <a:pt x="870966" y="0"/>
                  </a:lnTo>
                  <a:close/>
                </a:path>
                <a:path w="1996440" h="266700">
                  <a:moveTo>
                    <a:pt x="124206" y="0"/>
                  </a:moveTo>
                  <a:lnTo>
                    <a:pt x="164175" y="4393"/>
                  </a:lnTo>
                  <a:lnTo>
                    <a:pt x="205182" y="24124"/>
                  </a:lnTo>
                  <a:lnTo>
                    <a:pt x="231501" y="60519"/>
                  </a:lnTo>
                  <a:lnTo>
                    <a:pt x="241554" y="99028"/>
                  </a:lnTo>
                  <a:lnTo>
                    <a:pt x="243459" y="130175"/>
                  </a:lnTo>
                  <a:lnTo>
                    <a:pt x="242958" y="145750"/>
                  </a:lnTo>
                  <a:lnTo>
                    <a:pt x="235458" y="187451"/>
                  </a:lnTo>
                  <a:lnTo>
                    <a:pt x="211836" y="230250"/>
                  </a:lnTo>
                  <a:lnTo>
                    <a:pt x="172974" y="257048"/>
                  </a:lnTo>
                  <a:lnTo>
                    <a:pt x="134219" y="265745"/>
                  </a:lnTo>
                  <a:lnTo>
                    <a:pt x="119507" y="266319"/>
                  </a:lnTo>
                  <a:lnTo>
                    <a:pt x="104953" y="265820"/>
                  </a:lnTo>
                  <a:lnTo>
                    <a:pt x="67056" y="258445"/>
                  </a:lnTo>
                  <a:lnTo>
                    <a:pt x="29845" y="234442"/>
                  </a:lnTo>
                  <a:lnTo>
                    <a:pt x="7493" y="193548"/>
                  </a:lnTo>
                  <a:lnTo>
                    <a:pt x="474" y="151149"/>
                  </a:lnTo>
                  <a:lnTo>
                    <a:pt x="0" y="134747"/>
                  </a:lnTo>
                  <a:lnTo>
                    <a:pt x="500" y="119528"/>
                  </a:lnTo>
                  <a:lnTo>
                    <a:pt x="8000" y="78612"/>
                  </a:lnTo>
                  <a:lnTo>
                    <a:pt x="31623" y="36195"/>
                  </a:lnTo>
                  <a:lnTo>
                    <a:pt x="70485" y="9398"/>
                  </a:lnTo>
                  <a:lnTo>
                    <a:pt x="109400" y="593"/>
                  </a:lnTo>
                  <a:lnTo>
                    <a:pt x="124206" y="0"/>
                  </a:lnTo>
                  <a:close/>
                </a:path>
              </a:pathLst>
            </a:custGeom>
            <a:ln w="9144">
              <a:solidFill>
                <a:srgbClr val="5C43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08876" y="2429205"/>
              <a:ext cx="132257" cy="13225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21068" y="2118486"/>
              <a:ext cx="113156" cy="11315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16496" y="2113915"/>
              <a:ext cx="122300" cy="12230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43216" y="2328735"/>
              <a:ext cx="4113022" cy="30918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455951" y="2041652"/>
              <a:ext cx="4092793" cy="3702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71256" y="2203196"/>
              <a:ext cx="100075" cy="9245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813546" y="2193797"/>
              <a:ext cx="98298" cy="10096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455916" y="2041652"/>
              <a:ext cx="4093210" cy="370205"/>
            </a:xfrm>
            <a:custGeom>
              <a:avLst/>
              <a:gdLst/>
              <a:ahLst/>
              <a:cxnLst/>
              <a:rect l="l" t="t" r="r" b="b"/>
              <a:pathLst>
                <a:path w="4093209" h="370205">
                  <a:moveTo>
                    <a:pt x="3085210" y="59817"/>
                  </a:moveTo>
                  <a:lnTo>
                    <a:pt x="3044443" y="182625"/>
                  </a:lnTo>
                  <a:lnTo>
                    <a:pt x="3126358" y="182625"/>
                  </a:lnTo>
                  <a:lnTo>
                    <a:pt x="3085464" y="59817"/>
                  </a:lnTo>
                  <a:lnTo>
                    <a:pt x="3085210" y="59817"/>
                  </a:lnTo>
                  <a:close/>
                </a:path>
                <a:path w="4093209" h="370205">
                  <a:moveTo>
                    <a:pt x="2516378" y="4699"/>
                  </a:moveTo>
                  <a:lnTo>
                    <a:pt x="2719958" y="4699"/>
                  </a:lnTo>
                  <a:lnTo>
                    <a:pt x="2721355" y="4699"/>
                  </a:lnTo>
                  <a:lnTo>
                    <a:pt x="2722499" y="5080"/>
                  </a:lnTo>
                  <a:lnTo>
                    <a:pt x="2723641" y="5969"/>
                  </a:lnTo>
                  <a:lnTo>
                    <a:pt x="2724784" y="6731"/>
                  </a:lnTo>
                  <a:lnTo>
                    <a:pt x="2725674" y="8127"/>
                  </a:lnTo>
                  <a:lnTo>
                    <a:pt x="2728722" y="24384"/>
                  </a:lnTo>
                  <a:lnTo>
                    <a:pt x="2728722" y="28828"/>
                  </a:lnTo>
                  <a:lnTo>
                    <a:pt x="2728722" y="33147"/>
                  </a:lnTo>
                  <a:lnTo>
                    <a:pt x="2728467" y="36830"/>
                  </a:lnTo>
                  <a:lnTo>
                    <a:pt x="2728086" y="39877"/>
                  </a:lnTo>
                  <a:lnTo>
                    <a:pt x="2727705" y="42925"/>
                  </a:lnTo>
                  <a:lnTo>
                    <a:pt x="2727198" y="45338"/>
                  </a:lnTo>
                  <a:lnTo>
                    <a:pt x="2726435" y="47244"/>
                  </a:lnTo>
                  <a:lnTo>
                    <a:pt x="2725674" y="49149"/>
                  </a:lnTo>
                  <a:lnTo>
                    <a:pt x="2724784" y="50546"/>
                  </a:lnTo>
                  <a:lnTo>
                    <a:pt x="2723641" y="51435"/>
                  </a:lnTo>
                  <a:lnTo>
                    <a:pt x="2722499" y="52324"/>
                  </a:lnTo>
                  <a:lnTo>
                    <a:pt x="2721355" y="52705"/>
                  </a:lnTo>
                  <a:lnTo>
                    <a:pt x="2719958" y="52705"/>
                  </a:lnTo>
                  <a:lnTo>
                    <a:pt x="2647568" y="52705"/>
                  </a:lnTo>
                  <a:lnTo>
                    <a:pt x="2647568" y="285496"/>
                  </a:lnTo>
                  <a:lnTo>
                    <a:pt x="2647568" y="287020"/>
                  </a:lnTo>
                  <a:lnTo>
                    <a:pt x="2647187" y="288417"/>
                  </a:lnTo>
                  <a:lnTo>
                    <a:pt x="2646172" y="289560"/>
                  </a:lnTo>
                  <a:lnTo>
                    <a:pt x="2645155" y="290830"/>
                  </a:lnTo>
                  <a:lnTo>
                    <a:pt x="2643631" y="291719"/>
                  </a:lnTo>
                  <a:lnTo>
                    <a:pt x="2641345" y="292481"/>
                  </a:lnTo>
                  <a:lnTo>
                    <a:pt x="2639186" y="293243"/>
                  </a:lnTo>
                  <a:lnTo>
                    <a:pt x="2636138" y="293877"/>
                  </a:lnTo>
                  <a:lnTo>
                    <a:pt x="2632329" y="294259"/>
                  </a:lnTo>
                  <a:lnTo>
                    <a:pt x="2628518" y="294767"/>
                  </a:lnTo>
                  <a:lnTo>
                    <a:pt x="2623819" y="294894"/>
                  </a:lnTo>
                  <a:lnTo>
                    <a:pt x="2618104" y="294894"/>
                  </a:lnTo>
                  <a:lnTo>
                    <a:pt x="2612516" y="294894"/>
                  </a:lnTo>
                  <a:lnTo>
                    <a:pt x="2607817" y="294767"/>
                  </a:lnTo>
                  <a:lnTo>
                    <a:pt x="2604007" y="294259"/>
                  </a:lnTo>
                  <a:lnTo>
                    <a:pt x="2600198" y="293877"/>
                  </a:lnTo>
                  <a:lnTo>
                    <a:pt x="2597150" y="293243"/>
                  </a:lnTo>
                  <a:lnTo>
                    <a:pt x="2594990" y="292481"/>
                  </a:lnTo>
                  <a:lnTo>
                    <a:pt x="2592704" y="291719"/>
                  </a:lnTo>
                  <a:lnTo>
                    <a:pt x="2591054" y="290830"/>
                  </a:lnTo>
                  <a:lnTo>
                    <a:pt x="2590164" y="289560"/>
                  </a:lnTo>
                  <a:lnTo>
                    <a:pt x="2589149" y="288417"/>
                  </a:lnTo>
                  <a:lnTo>
                    <a:pt x="2588640" y="287020"/>
                  </a:lnTo>
                  <a:lnTo>
                    <a:pt x="2588640" y="285496"/>
                  </a:lnTo>
                  <a:lnTo>
                    <a:pt x="2588640" y="52705"/>
                  </a:lnTo>
                  <a:lnTo>
                    <a:pt x="2516378" y="52705"/>
                  </a:lnTo>
                  <a:lnTo>
                    <a:pt x="2514854" y="52705"/>
                  </a:lnTo>
                  <a:lnTo>
                    <a:pt x="2513583" y="52324"/>
                  </a:lnTo>
                  <a:lnTo>
                    <a:pt x="2512567" y="51435"/>
                  </a:lnTo>
                  <a:lnTo>
                    <a:pt x="2511552" y="50546"/>
                  </a:lnTo>
                  <a:lnTo>
                    <a:pt x="2510662" y="49149"/>
                  </a:lnTo>
                  <a:lnTo>
                    <a:pt x="2509901" y="47244"/>
                  </a:lnTo>
                  <a:lnTo>
                    <a:pt x="2509138" y="45338"/>
                  </a:lnTo>
                  <a:lnTo>
                    <a:pt x="2508630" y="42925"/>
                  </a:lnTo>
                  <a:lnTo>
                    <a:pt x="2508250" y="39877"/>
                  </a:lnTo>
                  <a:lnTo>
                    <a:pt x="2507868" y="36830"/>
                  </a:lnTo>
                  <a:lnTo>
                    <a:pt x="2507614" y="33147"/>
                  </a:lnTo>
                  <a:lnTo>
                    <a:pt x="2507614" y="28828"/>
                  </a:lnTo>
                  <a:lnTo>
                    <a:pt x="2507614" y="24384"/>
                  </a:lnTo>
                  <a:lnTo>
                    <a:pt x="2512567" y="5969"/>
                  </a:lnTo>
                  <a:lnTo>
                    <a:pt x="2513583" y="5080"/>
                  </a:lnTo>
                  <a:lnTo>
                    <a:pt x="2514854" y="4699"/>
                  </a:lnTo>
                  <a:lnTo>
                    <a:pt x="2516378" y="4699"/>
                  </a:lnTo>
                  <a:close/>
                </a:path>
                <a:path w="4093209" h="370205">
                  <a:moveTo>
                    <a:pt x="1686686" y="4699"/>
                  </a:moveTo>
                  <a:lnTo>
                    <a:pt x="1830958" y="4699"/>
                  </a:lnTo>
                  <a:lnTo>
                    <a:pt x="1832228" y="4699"/>
                  </a:lnTo>
                  <a:lnTo>
                    <a:pt x="1833499" y="5080"/>
                  </a:lnTo>
                  <a:lnTo>
                    <a:pt x="1834514" y="5842"/>
                  </a:lnTo>
                  <a:lnTo>
                    <a:pt x="1835530" y="6603"/>
                  </a:lnTo>
                  <a:lnTo>
                    <a:pt x="1836419" y="7874"/>
                  </a:lnTo>
                  <a:lnTo>
                    <a:pt x="1837181" y="9778"/>
                  </a:lnTo>
                  <a:lnTo>
                    <a:pt x="1837943" y="11557"/>
                  </a:lnTo>
                  <a:lnTo>
                    <a:pt x="1838452" y="13970"/>
                  </a:lnTo>
                  <a:lnTo>
                    <a:pt x="1838832" y="16890"/>
                  </a:lnTo>
                  <a:lnTo>
                    <a:pt x="1839213" y="19812"/>
                  </a:lnTo>
                  <a:lnTo>
                    <a:pt x="1839467" y="23495"/>
                  </a:lnTo>
                  <a:lnTo>
                    <a:pt x="1839467" y="27939"/>
                  </a:lnTo>
                  <a:lnTo>
                    <a:pt x="1839467" y="32131"/>
                  </a:lnTo>
                  <a:lnTo>
                    <a:pt x="1839213" y="35687"/>
                  </a:lnTo>
                  <a:lnTo>
                    <a:pt x="1838832" y="38481"/>
                  </a:lnTo>
                  <a:lnTo>
                    <a:pt x="1838452" y="41401"/>
                  </a:lnTo>
                  <a:lnTo>
                    <a:pt x="1832228" y="50673"/>
                  </a:lnTo>
                  <a:lnTo>
                    <a:pt x="1830958" y="50673"/>
                  </a:lnTo>
                  <a:lnTo>
                    <a:pt x="1727834" y="50673"/>
                  </a:lnTo>
                  <a:lnTo>
                    <a:pt x="1727834" y="121285"/>
                  </a:lnTo>
                  <a:lnTo>
                    <a:pt x="1815083" y="121285"/>
                  </a:lnTo>
                  <a:lnTo>
                    <a:pt x="1816353" y="121285"/>
                  </a:lnTo>
                  <a:lnTo>
                    <a:pt x="1823211" y="133223"/>
                  </a:lnTo>
                  <a:lnTo>
                    <a:pt x="1823592" y="136144"/>
                  </a:lnTo>
                  <a:lnTo>
                    <a:pt x="1823719" y="139573"/>
                  </a:lnTo>
                  <a:lnTo>
                    <a:pt x="1823719" y="143763"/>
                  </a:lnTo>
                  <a:lnTo>
                    <a:pt x="1823719" y="148082"/>
                  </a:lnTo>
                  <a:lnTo>
                    <a:pt x="1821560" y="161289"/>
                  </a:lnTo>
                  <a:lnTo>
                    <a:pt x="1820799" y="163068"/>
                  </a:lnTo>
                  <a:lnTo>
                    <a:pt x="1819909" y="164211"/>
                  </a:lnTo>
                  <a:lnTo>
                    <a:pt x="1818766" y="164973"/>
                  </a:lnTo>
                  <a:lnTo>
                    <a:pt x="1817624" y="165735"/>
                  </a:lnTo>
                  <a:lnTo>
                    <a:pt x="1816353" y="166115"/>
                  </a:lnTo>
                  <a:lnTo>
                    <a:pt x="1815083" y="166115"/>
                  </a:lnTo>
                  <a:lnTo>
                    <a:pt x="1727834" y="166115"/>
                  </a:lnTo>
                  <a:lnTo>
                    <a:pt x="1727834" y="247650"/>
                  </a:lnTo>
                  <a:lnTo>
                    <a:pt x="1831848" y="247650"/>
                  </a:lnTo>
                  <a:lnTo>
                    <a:pt x="1833117" y="247650"/>
                  </a:lnTo>
                  <a:lnTo>
                    <a:pt x="1840483" y="266319"/>
                  </a:lnTo>
                  <a:lnTo>
                    <a:pt x="1840483" y="270637"/>
                  </a:lnTo>
                  <a:lnTo>
                    <a:pt x="1840483" y="274955"/>
                  </a:lnTo>
                  <a:lnTo>
                    <a:pt x="1835530" y="292353"/>
                  </a:lnTo>
                  <a:lnTo>
                    <a:pt x="1834387" y="293243"/>
                  </a:lnTo>
                  <a:lnTo>
                    <a:pt x="1833117" y="293624"/>
                  </a:lnTo>
                  <a:lnTo>
                    <a:pt x="1831848" y="293624"/>
                  </a:lnTo>
                  <a:lnTo>
                    <a:pt x="1686686" y="293624"/>
                  </a:lnTo>
                  <a:lnTo>
                    <a:pt x="1681860" y="293624"/>
                  </a:lnTo>
                  <a:lnTo>
                    <a:pt x="1677669" y="292100"/>
                  </a:lnTo>
                  <a:lnTo>
                    <a:pt x="1674367" y="289178"/>
                  </a:lnTo>
                  <a:lnTo>
                    <a:pt x="1670938" y="286385"/>
                  </a:lnTo>
                  <a:lnTo>
                    <a:pt x="1669287" y="281559"/>
                  </a:lnTo>
                  <a:lnTo>
                    <a:pt x="1669287" y="275082"/>
                  </a:lnTo>
                  <a:lnTo>
                    <a:pt x="1669287" y="23240"/>
                  </a:lnTo>
                  <a:lnTo>
                    <a:pt x="1669287" y="16637"/>
                  </a:lnTo>
                  <a:lnTo>
                    <a:pt x="1670938" y="11937"/>
                  </a:lnTo>
                  <a:lnTo>
                    <a:pt x="1674367" y="9017"/>
                  </a:lnTo>
                  <a:lnTo>
                    <a:pt x="1677669" y="6223"/>
                  </a:lnTo>
                  <a:lnTo>
                    <a:pt x="1681860" y="4699"/>
                  </a:lnTo>
                  <a:lnTo>
                    <a:pt x="1686686" y="4699"/>
                  </a:lnTo>
                  <a:close/>
                </a:path>
                <a:path w="4093209" h="370205">
                  <a:moveTo>
                    <a:pt x="778636" y="4699"/>
                  </a:moveTo>
                  <a:lnTo>
                    <a:pt x="942085" y="4699"/>
                  </a:lnTo>
                  <a:lnTo>
                    <a:pt x="943482" y="4699"/>
                  </a:lnTo>
                  <a:lnTo>
                    <a:pt x="944879" y="5080"/>
                  </a:lnTo>
                  <a:lnTo>
                    <a:pt x="945895" y="5842"/>
                  </a:lnTo>
                  <a:lnTo>
                    <a:pt x="947038" y="6603"/>
                  </a:lnTo>
                  <a:lnTo>
                    <a:pt x="948054" y="7874"/>
                  </a:lnTo>
                  <a:lnTo>
                    <a:pt x="948816" y="9778"/>
                  </a:lnTo>
                  <a:lnTo>
                    <a:pt x="949705" y="11557"/>
                  </a:lnTo>
                  <a:lnTo>
                    <a:pt x="950213" y="13970"/>
                  </a:lnTo>
                  <a:lnTo>
                    <a:pt x="950594" y="16890"/>
                  </a:lnTo>
                  <a:lnTo>
                    <a:pt x="950976" y="19812"/>
                  </a:lnTo>
                  <a:lnTo>
                    <a:pt x="951229" y="23495"/>
                  </a:lnTo>
                  <a:lnTo>
                    <a:pt x="951229" y="27939"/>
                  </a:lnTo>
                  <a:lnTo>
                    <a:pt x="951229" y="32131"/>
                  </a:lnTo>
                  <a:lnTo>
                    <a:pt x="950976" y="35687"/>
                  </a:lnTo>
                  <a:lnTo>
                    <a:pt x="950594" y="38481"/>
                  </a:lnTo>
                  <a:lnTo>
                    <a:pt x="950213" y="41401"/>
                  </a:lnTo>
                  <a:lnTo>
                    <a:pt x="949705" y="43814"/>
                  </a:lnTo>
                  <a:lnTo>
                    <a:pt x="948816" y="45720"/>
                  </a:lnTo>
                  <a:lnTo>
                    <a:pt x="948054" y="47498"/>
                  </a:lnTo>
                  <a:lnTo>
                    <a:pt x="947038" y="48895"/>
                  </a:lnTo>
                  <a:lnTo>
                    <a:pt x="945895" y="49657"/>
                  </a:lnTo>
                  <a:lnTo>
                    <a:pt x="944879" y="50546"/>
                  </a:lnTo>
                  <a:lnTo>
                    <a:pt x="943609" y="50926"/>
                  </a:lnTo>
                  <a:lnTo>
                    <a:pt x="942212" y="50926"/>
                  </a:lnTo>
                  <a:lnTo>
                    <a:pt x="819911" y="50926"/>
                  </a:lnTo>
                  <a:lnTo>
                    <a:pt x="819911" y="122809"/>
                  </a:lnTo>
                  <a:lnTo>
                    <a:pt x="867917" y="122809"/>
                  </a:lnTo>
                  <a:lnTo>
                    <a:pt x="881280" y="123142"/>
                  </a:lnTo>
                  <a:lnTo>
                    <a:pt x="922585" y="131141"/>
                  </a:lnTo>
                  <a:lnTo>
                    <a:pt x="955563" y="155654"/>
                  </a:lnTo>
                  <a:lnTo>
                    <a:pt x="969980" y="194728"/>
                  </a:lnTo>
                  <a:lnTo>
                    <a:pt x="970406" y="204088"/>
                  </a:lnTo>
                  <a:lnTo>
                    <a:pt x="969980" y="213687"/>
                  </a:lnTo>
                  <a:lnTo>
                    <a:pt x="955294" y="255222"/>
                  </a:lnTo>
                  <a:lnTo>
                    <a:pt x="919122" y="283225"/>
                  </a:lnTo>
                  <a:lnTo>
                    <a:pt x="871188" y="293197"/>
                  </a:lnTo>
                  <a:lnTo>
                    <a:pt x="855472" y="293624"/>
                  </a:lnTo>
                  <a:lnTo>
                    <a:pt x="779272" y="293624"/>
                  </a:lnTo>
                  <a:lnTo>
                    <a:pt x="773937" y="293624"/>
                  </a:lnTo>
                  <a:lnTo>
                    <a:pt x="769619" y="292100"/>
                  </a:lnTo>
                  <a:lnTo>
                    <a:pt x="766190" y="289178"/>
                  </a:lnTo>
                  <a:lnTo>
                    <a:pt x="762888" y="286385"/>
                  </a:lnTo>
                  <a:lnTo>
                    <a:pt x="761237" y="281432"/>
                  </a:lnTo>
                  <a:lnTo>
                    <a:pt x="761237" y="274447"/>
                  </a:lnTo>
                  <a:lnTo>
                    <a:pt x="761237" y="23240"/>
                  </a:lnTo>
                  <a:lnTo>
                    <a:pt x="761237" y="16637"/>
                  </a:lnTo>
                  <a:lnTo>
                    <a:pt x="762888" y="11937"/>
                  </a:lnTo>
                  <a:lnTo>
                    <a:pt x="766190" y="9017"/>
                  </a:lnTo>
                  <a:lnTo>
                    <a:pt x="769619" y="6223"/>
                  </a:lnTo>
                  <a:lnTo>
                    <a:pt x="773683" y="4699"/>
                  </a:lnTo>
                  <a:lnTo>
                    <a:pt x="778636" y="4699"/>
                  </a:lnTo>
                  <a:close/>
                </a:path>
                <a:path w="4093209" h="370205">
                  <a:moveTo>
                    <a:pt x="555878" y="4699"/>
                  </a:moveTo>
                  <a:lnTo>
                    <a:pt x="700151" y="4699"/>
                  </a:lnTo>
                  <a:lnTo>
                    <a:pt x="701420" y="4699"/>
                  </a:lnTo>
                  <a:lnTo>
                    <a:pt x="702690" y="5080"/>
                  </a:lnTo>
                  <a:lnTo>
                    <a:pt x="703706" y="5842"/>
                  </a:lnTo>
                  <a:lnTo>
                    <a:pt x="704723" y="6603"/>
                  </a:lnTo>
                  <a:lnTo>
                    <a:pt x="705611" y="7874"/>
                  </a:lnTo>
                  <a:lnTo>
                    <a:pt x="706374" y="9778"/>
                  </a:lnTo>
                  <a:lnTo>
                    <a:pt x="707135" y="11557"/>
                  </a:lnTo>
                  <a:lnTo>
                    <a:pt x="707643" y="13970"/>
                  </a:lnTo>
                  <a:lnTo>
                    <a:pt x="708025" y="16890"/>
                  </a:lnTo>
                  <a:lnTo>
                    <a:pt x="708405" y="19812"/>
                  </a:lnTo>
                  <a:lnTo>
                    <a:pt x="708659" y="23495"/>
                  </a:lnTo>
                  <a:lnTo>
                    <a:pt x="708659" y="27939"/>
                  </a:lnTo>
                  <a:lnTo>
                    <a:pt x="708659" y="32131"/>
                  </a:lnTo>
                  <a:lnTo>
                    <a:pt x="708405" y="35687"/>
                  </a:lnTo>
                  <a:lnTo>
                    <a:pt x="708025" y="38481"/>
                  </a:lnTo>
                  <a:lnTo>
                    <a:pt x="707643" y="41401"/>
                  </a:lnTo>
                  <a:lnTo>
                    <a:pt x="701420" y="50673"/>
                  </a:lnTo>
                  <a:lnTo>
                    <a:pt x="700151" y="50673"/>
                  </a:lnTo>
                  <a:lnTo>
                    <a:pt x="597026" y="50673"/>
                  </a:lnTo>
                  <a:lnTo>
                    <a:pt x="597026" y="121285"/>
                  </a:lnTo>
                  <a:lnTo>
                    <a:pt x="684276" y="121285"/>
                  </a:lnTo>
                  <a:lnTo>
                    <a:pt x="685545" y="121285"/>
                  </a:lnTo>
                  <a:lnTo>
                    <a:pt x="692403" y="133223"/>
                  </a:lnTo>
                  <a:lnTo>
                    <a:pt x="692784" y="136144"/>
                  </a:lnTo>
                  <a:lnTo>
                    <a:pt x="692911" y="139573"/>
                  </a:lnTo>
                  <a:lnTo>
                    <a:pt x="692911" y="143763"/>
                  </a:lnTo>
                  <a:lnTo>
                    <a:pt x="692911" y="148082"/>
                  </a:lnTo>
                  <a:lnTo>
                    <a:pt x="690752" y="161289"/>
                  </a:lnTo>
                  <a:lnTo>
                    <a:pt x="689990" y="163068"/>
                  </a:lnTo>
                  <a:lnTo>
                    <a:pt x="689101" y="164211"/>
                  </a:lnTo>
                  <a:lnTo>
                    <a:pt x="687958" y="164973"/>
                  </a:lnTo>
                  <a:lnTo>
                    <a:pt x="686815" y="165735"/>
                  </a:lnTo>
                  <a:lnTo>
                    <a:pt x="685545" y="166115"/>
                  </a:lnTo>
                  <a:lnTo>
                    <a:pt x="684276" y="166115"/>
                  </a:lnTo>
                  <a:lnTo>
                    <a:pt x="597026" y="166115"/>
                  </a:lnTo>
                  <a:lnTo>
                    <a:pt x="597026" y="247650"/>
                  </a:lnTo>
                  <a:lnTo>
                    <a:pt x="701039" y="247650"/>
                  </a:lnTo>
                  <a:lnTo>
                    <a:pt x="702309" y="247650"/>
                  </a:lnTo>
                  <a:lnTo>
                    <a:pt x="707516" y="252730"/>
                  </a:lnTo>
                  <a:lnTo>
                    <a:pt x="708278" y="254508"/>
                  </a:lnTo>
                  <a:lnTo>
                    <a:pt x="708786" y="256921"/>
                  </a:lnTo>
                  <a:lnTo>
                    <a:pt x="709167" y="259714"/>
                  </a:lnTo>
                  <a:lnTo>
                    <a:pt x="709549" y="262636"/>
                  </a:lnTo>
                  <a:lnTo>
                    <a:pt x="709676" y="266319"/>
                  </a:lnTo>
                  <a:lnTo>
                    <a:pt x="709676" y="270637"/>
                  </a:lnTo>
                  <a:lnTo>
                    <a:pt x="709676" y="274955"/>
                  </a:lnTo>
                  <a:lnTo>
                    <a:pt x="709549" y="278511"/>
                  </a:lnTo>
                  <a:lnTo>
                    <a:pt x="709167" y="281432"/>
                  </a:lnTo>
                  <a:lnTo>
                    <a:pt x="708786" y="284352"/>
                  </a:lnTo>
                  <a:lnTo>
                    <a:pt x="708278" y="286638"/>
                  </a:lnTo>
                  <a:lnTo>
                    <a:pt x="707516" y="288417"/>
                  </a:lnTo>
                  <a:lnTo>
                    <a:pt x="706754" y="290195"/>
                  </a:lnTo>
                  <a:lnTo>
                    <a:pt x="705865" y="291592"/>
                  </a:lnTo>
                  <a:lnTo>
                    <a:pt x="704723" y="292353"/>
                  </a:lnTo>
                  <a:lnTo>
                    <a:pt x="703579" y="293243"/>
                  </a:lnTo>
                  <a:lnTo>
                    <a:pt x="702309" y="293624"/>
                  </a:lnTo>
                  <a:lnTo>
                    <a:pt x="701039" y="293624"/>
                  </a:lnTo>
                  <a:lnTo>
                    <a:pt x="555878" y="293624"/>
                  </a:lnTo>
                  <a:lnTo>
                    <a:pt x="551052" y="293624"/>
                  </a:lnTo>
                  <a:lnTo>
                    <a:pt x="546861" y="292100"/>
                  </a:lnTo>
                  <a:lnTo>
                    <a:pt x="543559" y="289178"/>
                  </a:lnTo>
                  <a:lnTo>
                    <a:pt x="540130" y="286385"/>
                  </a:lnTo>
                  <a:lnTo>
                    <a:pt x="538479" y="281559"/>
                  </a:lnTo>
                  <a:lnTo>
                    <a:pt x="538479" y="275082"/>
                  </a:lnTo>
                  <a:lnTo>
                    <a:pt x="538479" y="23240"/>
                  </a:lnTo>
                  <a:lnTo>
                    <a:pt x="538479" y="16637"/>
                  </a:lnTo>
                  <a:lnTo>
                    <a:pt x="540130" y="11937"/>
                  </a:lnTo>
                  <a:lnTo>
                    <a:pt x="543559" y="9017"/>
                  </a:lnTo>
                  <a:lnTo>
                    <a:pt x="546861" y="6223"/>
                  </a:lnTo>
                  <a:lnTo>
                    <a:pt x="551052" y="4699"/>
                  </a:lnTo>
                  <a:lnTo>
                    <a:pt x="555878" y="4699"/>
                  </a:lnTo>
                  <a:close/>
                </a:path>
                <a:path w="4093209" h="370205">
                  <a:moveTo>
                    <a:pt x="3887215" y="3428"/>
                  </a:moveTo>
                  <a:lnTo>
                    <a:pt x="3893057" y="3428"/>
                  </a:lnTo>
                  <a:lnTo>
                    <a:pt x="3897756" y="3556"/>
                  </a:lnTo>
                  <a:lnTo>
                    <a:pt x="3916426" y="10795"/>
                  </a:lnTo>
                  <a:lnTo>
                    <a:pt x="3916426" y="12319"/>
                  </a:lnTo>
                  <a:lnTo>
                    <a:pt x="3916426" y="165481"/>
                  </a:lnTo>
                  <a:lnTo>
                    <a:pt x="3916426" y="170180"/>
                  </a:lnTo>
                  <a:lnTo>
                    <a:pt x="3916426" y="175260"/>
                  </a:lnTo>
                  <a:lnTo>
                    <a:pt x="3916299" y="180594"/>
                  </a:lnTo>
                  <a:lnTo>
                    <a:pt x="3916044" y="186055"/>
                  </a:lnTo>
                  <a:lnTo>
                    <a:pt x="3915917" y="191262"/>
                  </a:lnTo>
                  <a:lnTo>
                    <a:pt x="3915536" y="196214"/>
                  </a:lnTo>
                  <a:lnTo>
                    <a:pt x="3916044" y="196214"/>
                  </a:lnTo>
                  <a:lnTo>
                    <a:pt x="3918584" y="191770"/>
                  </a:lnTo>
                  <a:lnTo>
                    <a:pt x="3921759" y="186436"/>
                  </a:lnTo>
                  <a:lnTo>
                    <a:pt x="3925569" y="180212"/>
                  </a:lnTo>
                  <a:lnTo>
                    <a:pt x="3929506" y="173989"/>
                  </a:lnTo>
                  <a:lnTo>
                    <a:pt x="3933570" y="167894"/>
                  </a:lnTo>
                  <a:lnTo>
                    <a:pt x="3937634" y="161925"/>
                  </a:lnTo>
                  <a:lnTo>
                    <a:pt x="4038091" y="12064"/>
                  </a:lnTo>
                  <a:lnTo>
                    <a:pt x="4060570" y="3428"/>
                  </a:lnTo>
                  <a:lnTo>
                    <a:pt x="4065142" y="3428"/>
                  </a:lnTo>
                  <a:lnTo>
                    <a:pt x="4070857" y="3428"/>
                  </a:lnTo>
                  <a:lnTo>
                    <a:pt x="4075429" y="3556"/>
                  </a:lnTo>
                  <a:lnTo>
                    <a:pt x="4078858" y="3937"/>
                  </a:lnTo>
                  <a:lnTo>
                    <a:pt x="4082414" y="4318"/>
                  </a:lnTo>
                  <a:lnTo>
                    <a:pt x="4085208" y="4825"/>
                  </a:lnTo>
                  <a:lnTo>
                    <a:pt x="4087240" y="5587"/>
                  </a:lnTo>
                  <a:lnTo>
                    <a:pt x="4089400" y="6350"/>
                  </a:lnTo>
                  <a:lnTo>
                    <a:pt x="4090797" y="7238"/>
                  </a:lnTo>
                  <a:lnTo>
                    <a:pt x="4091558" y="8382"/>
                  </a:lnTo>
                  <a:lnTo>
                    <a:pt x="4092448" y="9525"/>
                  </a:lnTo>
                  <a:lnTo>
                    <a:pt x="4092829" y="10922"/>
                  </a:lnTo>
                  <a:lnTo>
                    <a:pt x="4092829" y="12573"/>
                  </a:lnTo>
                  <a:lnTo>
                    <a:pt x="4092829" y="286003"/>
                  </a:lnTo>
                  <a:lnTo>
                    <a:pt x="4092829" y="287527"/>
                  </a:lnTo>
                  <a:lnTo>
                    <a:pt x="4092320" y="288798"/>
                  </a:lnTo>
                  <a:lnTo>
                    <a:pt x="4077588" y="294386"/>
                  </a:lnTo>
                  <a:lnTo>
                    <a:pt x="4073779" y="294767"/>
                  </a:lnTo>
                  <a:lnTo>
                    <a:pt x="4069079" y="294894"/>
                  </a:lnTo>
                  <a:lnTo>
                    <a:pt x="4063364" y="294894"/>
                  </a:lnTo>
                  <a:lnTo>
                    <a:pt x="4057650" y="294894"/>
                  </a:lnTo>
                  <a:lnTo>
                    <a:pt x="4040251" y="292735"/>
                  </a:lnTo>
                  <a:lnTo>
                    <a:pt x="4038091" y="291973"/>
                  </a:lnTo>
                  <a:lnTo>
                    <a:pt x="4036567" y="291084"/>
                  </a:lnTo>
                  <a:lnTo>
                    <a:pt x="4035679" y="289940"/>
                  </a:lnTo>
                  <a:lnTo>
                    <a:pt x="4034789" y="288798"/>
                  </a:lnTo>
                  <a:lnTo>
                    <a:pt x="4034408" y="287527"/>
                  </a:lnTo>
                  <a:lnTo>
                    <a:pt x="4034408" y="286003"/>
                  </a:lnTo>
                  <a:lnTo>
                    <a:pt x="4034408" y="133731"/>
                  </a:lnTo>
                  <a:lnTo>
                    <a:pt x="4034408" y="127888"/>
                  </a:lnTo>
                  <a:lnTo>
                    <a:pt x="4034408" y="122300"/>
                  </a:lnTo>
                  <a:lnTo>
                    <a:pt x="4034535" y="116712"/>
                  </a:lnTo>
                  <a:lnTo>
                    <a:pt x="4034662" y="111125"/>
                  </a:lnTo>
                  <a:lnTo>
                    <a:pt x="4034916" y="106172"/>
                  </a:lnTo>
                  <a:lnTo>
                    <a:pt x="4035298" y="101853"/>
                  </a:lnTo>
                  <a:lnTo>
                    <a:pt x="4034789" y="101853"/>
                  </a:lnTo>
                  <a:lnTo>
                    <a:pt x="4027169" y="114681"/>
                  </a:lnTo>
                  <a:lnTo>
                    <a:pt x="4025264" y="117728"/>
                  </a:lnTo>
                  <a:lnTo>
                    <a:pt x="4023486" y="120903"/>
                  </a:lnTo>
                  <a:lnTo>
                    <a:pt x="4021454" y="123951"/>
                  </a:lnTo>
                  <a:lnTo>
                    <a:pt x="4019423" y="127126"/>
                  </a:lnTo>
                  <a:lnTo>
                    <a:pt x="4017263" y="130428"/>
                  </a:lnTo>
                  <a:lnTo>
                    <a:pt x="4015231" y="133476"/>
                  </a:lnTo>
                  <a:lnTo>
                    <a:pt x="4013200" y="136398"/>
                  </a:lnTo>
                  <a:lnTo>
                    <a:pt x="3912615" y="286258"/>
                  </a:lnTo>
                  <a:lnTo>
                    <a:pt x="3911473" y="287909"/>
                  </a:lnTo>
                  <a:lnTo>
                    <a:pt x="3910203" y="289306"/>
                  </a:lnTo>
                  <a:lnTo>
                    <a:pt x="3908932" y="290449"/>
                  </a:lnTo>
                  <a:lnTo>
                    <a:pt x="3907789" y="291719"/>
                  </a:lnTo>
                  <a:lnTo>
                    <a:pt x="3890009" y="294894"/>
                  </a:lnTo>
                  <a:lnTo>
                    <a:pt x="3885437" y="294894"/>
                  </a:lnTo>
                  <a:lnTo>
                    <a:pt x="3879595" y="294894"/>
                  </a:lnTo>
                  <a:lnTo>
                    <a:pt x="3874897" y="294767"/>
                  </a:lnTo>
                  <a:lnTo>
                    <a:pt x="3871340" y="294386"/>
                  </a:lnTo>
                  <a:lnTo>
                    <a:pt x="3867784" y="294005"/>
                  </a:lnTo>
                  <a:lnTo>
                    <a:pt x="3857752" y="287147"/>
                  </a:lnTo>
                  <a:lnTo>
                    <a:pt x="3857752" y="285496"/>
                  </a:lnTo>
                  <a:lnTo>
                    <a:pt x="3857752" y="12319"/>
                  </a:lnTo>
                  <a:lnTo>
                    <a:pt x="3857752" y="10795"/>
                  </a:lnTo>
                  <a:lnTo>
                    <a:pt x="3858259" y="9525"/>
                  </a:lnTo>
                  <a:lnTo>
                    <a:pt x="3859149" y="8382"/>
                  </a:lnTo>
                  <a:lnTo>
                    <a:pt x="3860164" y="7238"/>
                  </a:lnTo>
                  <a:lnTo>
                    <a:pt x="3861815" y="6350"/>
                  </a:lnTo>
                  <a:lnTo>
                    <a:pt x="3864102" y="5587"/>
                  </a:lnTo>
                  <a:lnTo>
                    <a:pt x="3866387" y="4825"/>
                  </a:lnTo>
                  <a:lnTo>
                    <a:pt x="3869435" y="4318"/>
                  </a:lnTo>
                  <a:lnTo>
                    <a:pt x="3873118" y="3937"/>
                  </a:lnTo>
                  <a:lnTo>
                    <a:pt x="3876929" y="3556"/>
                  </a:lnTo>
                  <a:lnTo>
                    <a:pt x="3881628" y="3428"/>
                  </a:lnTo>
                  <a:lnTo>
                    <a:pt x="3887215" y="3428"/>
                  </a:lnTo>
                  <a:close/>
                </a:path>
                <a:path w="4093209" h="370205">
                  <a:moveTo>
                    <a:pt x="3588511" y="3428"/>
                  </a:moveTo>
                  <a:lnTo>
                    <a:pt x="3594354" y="3428"/>
                  </a:lnTo>
                  <a:lnTo>
                    <a:pt x="3599053" y="3556"/>
                  </a:lnTo>
                  <a:lnTo>
                    <a:pt x="3617722" y="10795"/>
                  </a:lnTo>
                  <a:lnTo>
                    <a:pt x="3617722" y="12319"/>
                  </a:lnTo>
                  <a:lnTo>
                    <a:pt x="3617722" y="165481"/>
                  </a:lnTo>
                  <a:lnTo>
                    <a:pt x="3617722" y="170180"/>
                  </a:lnTo>
                  <a:lnTo>
                    <a:pt x="3617722" y="175260"/>
                  </a:lnTo>
                  <a:lnTo>
                    <a:pt x="3617594" y="180594"/>
                  </a:lnTo>
                  <a:lnTo>
                    <a:pt x="3617340" y="186055"/>
                  </a:lnTo>
                  <a:lnTo>
                    <a:pt x="3617213" y="191262"/>
                  </a:lnTo>
                  <a:lnTo>
                    <a:pt x="3616832" y="196214"/>
                  </a:lnTo>
                  <a:lnTo>
                    <a:pt x="3617340" y="196214"/>
                  </a:lnTo>
                  <a:lnTo>
                    <a:pt x="3619880" y="191770"/>
                  </a:lnTo>
                  <a:lnTo>
                    <a:pt x="3623055" y="186436"/>
                  </a:lnTo>
                  <a:lnTo>
                    <a:pt x="3626865" y="180212"/>
                  </a:lnTo>
                  <a:lnTo>
                    <a:pt x="3630803" y="173989"/>
                  </a:lnTo>
                  <a:lnTo>
                    <a:pt x="3634866" y="167894"/>
                  </a:lnTo>
                  <a:lnTo>
                    <a:pt x="3638930" y="161925"/>
                  </a:lnTo>
                  <a:lnTo>
                    <a:pt x="3739387" y="12064"/>
                  </a:lnTo>
                  <a:lnTo>
                    <a:pt x="3761866" y="3428"/>
                  </a:lnTo>
                  <a:lnTo>
                    <a:pt x="3766438" y="3428"/>
                  </a:lnTo>
                  <a:lnTo>
                    <a:pt x="3772154" y="3428"/>
                  </a:lnTo>
                  <a:lnTo>
                    <a:pt x="3776726" y="3556"/>
                  </a:lnTo>
                  <a:lnTo>
                    <a:pt x="3780154" y="3937"/>
                  </a:lnTo>
                  <a:lnTo>
                    <a:pt x="3783710" y="4318"/>
                  </a:lnTo>
                  <a:lnTo>
                    <a:pt x="3786504" y="4825"/>
                  </a:lnTo>
                  <a:lnTo>
                    <a:pt x="3788536" y="5587"/>
                  </a:lnTo>
                  <a:lnTo>
                    <a:pt x="3790695" y="6350"/>
                  </a:lnTo>
                  <a:lnTo>
                    <a:pt x="3792092" y="7238"/>
                  </a:lnTo>
                  <a:lnTo>
                    <a:pt x="3792854" y="8382"/>
                  </a:lnTo>
                  <a:lnTo>
                    <a:pt x="3793743" y="9525"/>
                  </a:lnTo>
                  <a:lnTo>
                    <a:pt x="3794125" y="10922"/>
                  </a:lnTo>
                  <a:lnTo>
                    <a:pt x="3794125" y="12573"/>
                  </a:lnTo>
                  <a:lnTo>
                    <a:pt x="3794125" y="286003"/>
                  </a:lnTo>
                  <a:lnTo>
                    <a:pt x="3794125" y="287527"/>
                  </a:lnTo>
                  <a:lnTo>
                    <a:pt x="3793616" y="288798"/>
                  </a:lnTo>
                  <a:lnTo>
                    <a:pt x="3778884" y="294386"/>
                  </a:lnTo>
                  <a:lnTo>
                    <a:pt x="3775075" y="294767"/>
                  </a:lnTo>
                  <a:lnTo>
                    <a:pt x="3770376" y="294894"/>
                  </a:lnTo>
                  <a:lnTo>
                    <a:pt x="3764660" y="294894"/>
                  </a:lnTo>
                  <a:lnTo>
                    <a:pt x="3758945" y="294894"/>
                  </a:lnTo>
                  <a:lnTo>
                    <a:pt x="3741547" y="292735"/>
                  </a:lnTo>
                  <a:lnTo>
                    <a:pt x="3739387" y="291973"/>
                  </a:lnTo>
                  <a:lnTo>
                    <a:pt x="3737863" y="291084"/>
                  </a:lnTo>
                  <a:lnTo>
                    <a:pt x="3736975" y="289940"/>
                  </a:lnTo>
                  <a:lnTo>
                    <a:pt x="3736085" y="288798"/>
                  </a:lnTo>
                  <a:lnTo>
                    <a:pt x="3735578" y="287527"/>
                  </a:lnTo>
                  <a:lnTo>
                    <a:pt x="3735578" y="286003"/>
                  </a:lnTo>
                  <a:lnTo>
                    <a:pt x="3735578" y="133731"/>
                  </a:lnTo>
                  <a:lnTo>
                    <a:pt x="3735578" y="127888"/>
                  </a:lnTo>
                  <a:lnTo>
                    <a:pt x="3735704" y="122300"/>
                  </a:lnTo>
                  <a:lnTo>
                    <a:pt x="3735831" y="116712"/>
                  </a:lnTo>
                  <a:lnTo>
                    <a:pt x="3735958" y="111125"/>
                  </a:lnTo>
                  <a:lnTo>
                    <a:pt x="3736212" y="106172"/>
                  </a:lnTo>
                  <a:lnTo>
                    <a:pt x="3736593" y="101853"/>
                  </a:lnTo>
                  <a:lnTo>
                    <a:pt x="3736085" y="101853"/>
                  </a:lnTo>
                  <a:lnTo>
                    <a:pt x="3728465" y="114681"/>
                  </a:lnTo>
                  <a:lnTo>
                    <a:pt x="3726560" y="117728"/>
                  </a:lnTo>
                  <a:lnTo>
                    <a:pt x="3724782" y="120903"/>
                  </a:lnTo>
                  <a:lnTo>
                    <a:pt x="3722751" y="123951"/>
                  </a:lnTo>
                  <a:lnTo>
                    <a:pt x="3720718" y="127126"/>
                  </a:lnTo>
                  <a:lnTo>
                    <a:pt x="3718559" y="130428"/>
                  </a:lnTo>
                  <a:lnTo>
                    <a:pt x="3716528" y="133476"/>
                  </a:lnTo>
                  <a:lnTo>
                    <a:pt x="3714495" y="136398"/>
                  </a:lnTo>
                  <a:lnTo>
                    <a:pt x="3613911" y="286258"/>
                  </a:lnTo>
                  <a:lnTo>
                    <a:pt x="3612768" y="287909"/>
                  </a:lnTo>
                  <a:lnTo>
                    <a:pt x="3611499" y="289306"/>
                  </a:lnTo>
                  <a:lnTo>
                    <a:pt x="3610229" y="290449"/>
                  </a:lnTo>
                  <a:lnTo>
                    <a:pt x="3609085" y="291719"/>
                  </a:lnTo>
                  <a:lnTo>
                    <a:pt x="3591305" y="294894"/>
                  </a:lnTo>
                  <a:lnTo>
                    <a:pt x="3586733" y="294894"/>
                  </a:lnTo>
                  <a:lnTo>
                    <a:pt x="3580891" y="294894"/>
                  </a:lnTo>
                  <a:lnTo>
                    <a:pt x="3576192" y="294767"/>
                  </a:lnTo>
                  <a:lnTo>
                    <a:pt x="3572636" y="294386"/>
                  </a:lnTo>
                  <a:lnTo>
                    <a:pt x="3569080" y="294005"/>
                  </a:lnTo>
                  <a:lnTo>
                    <a:pt x="3559048" y="287147"/>
                  </a:lnTo>
                  <a:lnTo>
                    <a:pt x="3559048" y="285496"/>
                  </a:lnTo>
                  <a:lnTo>
                    <a:pt x="3559048" y="12319"/>
                  </a:lnTo>
                  <a:lnTo>
                    <a:pt x="3559048" y="10795"/>
                  </a:lnTo>
                  <a:lnTo>
                    <a:pt x="3559555" y="9525"/>
                  </a:lnTo>
                  <a:lnTo>
                    <a:pt x="3560444" y="8382"/>
                  </a:lnTo>
                  <a:lnTo>
                    <a:pt x="3561460" y="7238"/>
                  </a:lnTo>
                  <a:lnTo>
                    <a:pt x="3563111" y="6350"/>
                  </a:lnTo>
                  <a:lnTo>
                    <a:pt x="3565398" y="5587"/>
                  </a:lnTo>
                  <a:lnTo>
                    <a:pt x="3567683" y="4825"/>
                  </a:lnTo>
                  <a:lnTo>
                    <a:pt x="3570731" y="4318"/>
                  </a:lnTo>
                  <a:lnTo>
                    <a:pt x="3574414" y="3937"/>
                  </a:lnTo>
                  <a:lnTo>
                    <a:pt x="3578225" y="3556"/>
                  </a:lnTo>
                  <a:lnTo>
                    <a:pt x="3582924" y="3428"/>
                  </a:lnTo>
                  <a:lnTo>
                    <a:pt x="3588511" y="3428"/>
                  </a:lnTo>
                  <a:close/>
                </a:path>
                <a:path w="4093209" h="370205">
                  <a:moveTo>
                    <a:pt x="3288283" y="3428"/>
                  </a:moveTo>
                  <a:lnTo>
                    <a:pt x="3294126" y="3428"/>
                  </a:lnTo>
                  <a:lnTo>
                    <a:pt x="3298825" y="3556"/>
                  </a:lnTo>
                  <a:lnTo>
                    <a:pt x="3317493" y="10795"/>
                  </a:lnTo>
                  <a:lnTo>
                    <a:pt x="3317493" y="12319"/>
                  </a:lnTo>
                  <a:lnTo>
                    <a:pt x="3317493" y="244983"/>
                  </a:lnTo>
                  <a:lnTo>
                    <a:pt x="3424301" y="244983"/>
                  </a:lnTo>
                  <a:lnTo>
                    <a:pt x="3424301" y="12319"/>
                  </a:lnTo>
                  <a:lnTo>
                    <a:pt x="3424301" y="10795"/>
                  </a:lnTo>
                  <a:lnTo>
                    <a:pt x="3424681" y="9525"/>
                  </a:lnTo>
                  <a:lnTo>
                    <a:pt x="3425698" y="8382"/>
                  </a:lnTo>
                  <a:lnTo>
                    <a:pt x="3426713" y="7238"/>
                  </a:lnTo>
                  <a:lnTo>
                    <a:pt x="3428237" y="6350"/>
                  </a:lnTo>
                  <a:lnTo>
                    <a:pt x="3430524" y="5587"/>
                  </a:lnTo>
                  <a:lnTo>
                    <a:pt x="3432682" y="4825"/>
                  </a:lnTo>
                  <a:lnTo>
                    <a:pt x="3435730" y="4318"/>
                  </a:lnTo>
                  <a:lnTo>
                    <a:pt x="3439540" y="3937"/>
                  </a:lnTo>
                  <a:lnTo>
                    <a:pt x="3443351" y="3556"/>
                  </a:lnTo>
                  <a:lnTo>
                    <a:pt x="3448050" y="3428"/>
                  </a:lnTo>
                  <a:lnTo>
                    <a:pt x="3453764" y="3428"/>
                  </a:lnTo>
                  <a:lnTo>
                    <a:pt x="3459479" y="3428"/>
                  </a:lnTo>
                  <a:lnTo>
                    <a:pt x="3476879" y="5587"/>
                  </a:lnTo>
                  <a:lnTo>
                    <a:pt x="3479164" y="6350"/>
                  </a:lnTo>
                  <a:lnTo>
                    <a:pt x="3480688" y="7238"/>
                  </a:lnTo>
                  <a:lnTo>
                    <a:pt x="3481578" y="8382"/>
                  </a:lnTo>
                  <a:lnTo>
                    <a:pt x="3482466" y="9525"/>
                  </a:lnTo>
                  <a:lnTo>
                    <a:pt x="3482975" y="10795"/>
                  </a:lnTo>
                  <a:lnTo>
                    <a:pt x="3482975" y="12319"/>
                  </a:lnTo>
                  <a:lnTo>
                    <a:pt x="3482975" y="244983"/>
                  </a:lnTo>
                  <a:lnTo>
                    <a:pt x="3508375" y="244983"/>
                  </a:lnTo>
                  <a:lnTo>
                    <a:pt x="3512184" y="244983"/>
                  </a:lnTo>
                  <a:lnTo>
                    <a:pt x="3514725" y="245745"/>
                  </a:lnTo>
                  <a:lnTo>
                    <a:pt x="3516122" y="247523"/>
                  </a:lnTo>
                  <a:lnTo>
                    <a:pt x="3517518" y="249174"/>
                  </a:lnTo>
                  <a:lnTo>
                    <a:pt x="3518280" y="252349"/>
                  </a:lnTo>
                  <a:lnTo>
                    <a:pt x="3518280" y="256921"/>
                  </a:lnTo>
                  <a:lnTo>
                    <a:pt x="3518280" y="361696"/>
                  </a:lnTo>
                  <a:lnTo>
                    <a:pt x="3518280" y="363220"/>
                  </a:lnTo>
                  <a:lnTo>
                    <a:pt x="3517900" y="364489"/>
                  </a:lnTo>
                  <a:lnTo>
                    <a:pt x="3517137" y="365506"/>
                  </a:lnTo>
                  <a:lnTo>
                    <a:pt x="3516376" y="366522"/>
                  </a:lnTo>
                  <a:lnTo>
                    <a:pt x="3515105" y="367411"/>
                  </a:lnTo>
                  <a:lnTo>
                    <a:pt x="3497833" y="370205"/>
                  </a:lnTo>
                  <a:lnTo>
                    <a:pt x="3492754" y="370205"/>
                  </a:lnTo>
                  <a:lnTo>
                    <a:pt x="3487674" y="370205"/>
                  </a:lnTo>
                  <a:lnTo>
                    <a:pt x="3466845" y="363220"/>
                  </a:lnTo>
                  <a:lnTo>
                    <a:pt x="3466845" y="361696"/>
                  </a:lnTo>
                  <a:lnTo>
                    <a:pt x="3466845" y="293624"/>
                  </a:lnTo>
                  <a:lnTo>
                    <a:pt x="3275837" y="293624"/>
                  </a:lnTo>
                  <a:lnTo>
                    <a:pt x="3270630" y="293624"/>
                  </a:lnTo>
                  <a:lnTo>
                    <a:pt x="3266439" y="292100"/>
                  </a:lnTo>
                  <a:lnTo>
                    <a:pt x="3263391" y="289051"/>
                  </a:lnTo>
                  <a:lnTo>
                    <a:pt x="3260343" y="286003"/>
                  </a:lnTo>
                  <a:lnTo>
                    <a:pt x="3258819" y="281305"/>
                  </a:lnTo>
                  <a:lnTo>
                    <a:pt x="3258819" y="275082"/>
                  </a:lnTo>
                  <a:lnTo>
                    <a:pt x="3258819" y="12319"/>
                  </a:lnTo>
                  <a:lnTo>
                    <a:pt x="3258819" y="10795"/>
                  </a:lnTo>
                  <a:lnTo>
                    <a:pt x="3259328" y="9525"/>
                  </a:lnTo>
                  <a:lnTo>
                    <a:pt x="3282695" y="3428"/>
                  </a:lnTo>
                  <a:lnTo>
                    <a:pt x="3288283" y="3428"/>
                  </a:lnTo>
                  <a:close/>
                </a:path>
                <a:path w="4093209" h="370205">
                  <a:moveTo>
                    <a:pt x="3086100" y="3428"/>
                  </a:moveTo>
                  <a:lnTo>
                    <a:pt x="3094989" y="3428"/>
                  </a:lnTo>
                  <a:lnTo>
                    <a:pt x="3101975" y="3428"/>
                  </a:lnTo>
                  <a:lnTo>
                    <a:pt x="3107181" y="3683"/>
                  </a:lnTo>
                  <a:lnTo>
                    <a:pt x="3112388" y="3937"/>
                  </a:lnTo>
                  <a:lnTo>
                    <a:pt x="3116453" y="4445"/>
                  </a:lnTo>
                  <a:lnTo>
                    <a:pt x="3119374" y="5334"/>
                  </a:lnTo>
                  <a:lnTo>
                    <a:pt x="3122167" y="6096"/>
                  </a:lnTo>
                  <a:lnTo>
                    <a:pt x="3124327" y="7365"/>
                  </a:lnTo>
                  <a:lnTo>
                    <a:pt x="3125597" y="9017"/>
                  </a:lnTo>
                  <a:lnTo>
                    <a:pt x="3126866" y="10540"/>
                  </a:lnTo>
                  <a:lnTo>
                    <a:pt x="3127882" y="12826"/>
                  </a:lnTo>
                  <a:lnTo>
                    <a:pt x="3128772" y="15621"/>
                  </a:lnTo>
                  <a:lnTo>
                    <a:pt x="3218053" y="271780"/>
                  </a:lnTo>
                  <a:lnTo>
                    <a:pt x="3219830" y="277113"/>
                  </a:lnTo>
                  <a:lnTo>
                    <a:pt x="3220974" y="281305"/>
                  </a:lnTo>
                  <a:lnTo>
                    <a:pt x="3221481" y="284480"/>
                  </a:lnTo>
                  <a:lnTo>
                    <a:pt x="3221862" y="287527"/>
                  </a:lnTo>
                  <a:lnTo>
                    <a:pt x="3221354" y="289940"/>
                  </a:lnTo>
                  <a:lnTo>
                    <a:pt x="3219704" y="291464"/>
                  </a:lnTo>
                  <a:lnTo>
                    <a:pt x="3218053" y="292988"/>
                  </a:lnTo>
                  <a:lnTo>
                    <a:pt x="3215131" y="294005"/>
                  </a:lnTo>
                  <a:lnTo>
                    <a:pt x="3210940" y="294386"/>
                  </a:lnTo>
                  <a:lnTo>
                    <a:pt x="3206750" y="294767"/>
                  </a:lnTo>
                  <a:lnTo>
                    <a:pt x="3201034" y="294894"/>
                  </a:lnTo>
                  <a:lnTo>
                    <a:pt x="3193795" y="294894"/>
                  </a:lnTo>
                  <a:lnTo>
                    <a:pt x="3186176" y="294894"/>
                  </a:lnTo>
                  <a:lnTo>
                    <a:pt x="3166363" y="293243"/>
                  </a:lnTo>
                  <a:lnTo>
                    <a:pt x="3164078" y="292608"/>
                  </a:lnTo>
                  <a:lnTo>
                    <a:pt x="3162554" y="291719"/>
                  </a:lnTo>
                  <a:lnTo>
                    <a:pt x="3161664" y="290449"/>
                  </a:lnTo>
                  <a:lnTo>
                    <a:pt x="3160776" y="289306"/>
                  </a:lnTo>
                  <a:lnTo>
                    <a:pt x="3160013" y="287655"/>
                  </a:lnTo>
                  <a:lnTo>
                    <a:pt x="3159379" y="285750"/>
                  </a:lnTo>
                  <a:lnTo>
                    <a:pt x="3139948" y="227711"/>
                  </a:lnTo>
                  <a:lnTo>
                    <a:pt x="3031489" y="227711"/>
                  </a:lnTo>
                  <a:lnTo>
                    <a:pt x="3013202" y="284225"/>
                  </a:lnTo>
                  <a:lnTo>
                    <a:pt x="3012566" y="286258"/>
                  </a:lnTo>
                  <a:lnTo>
                    <a:pt x="3011804" y="288036"/>
                  </a:lnTo>
                  <a:lnTo>
                    <a:pt x="3010788" y="289433"/>
                  </a:lnTo>
                  <a:lnTo>
                    <a:pt x="3009900" y="290830"/>
                  </a:lnTo>
                  <a:lnTo>
                    <a:pt x="3008249" y="291973"/>
                  </a:lnTo>
                  <a:lnTo>
                    <a:pt x="2987802" y="294894"/>
                  </a:lnTo>
                  <a:lnTo>
                    <a:pt x="2981452" y="294894"/>
                  </a:lnTo>
                  <a:lnTo>
                    <a:pt x="2974593" y="294894"/>
                  </a:lnTo>
                  <a:lnTo>
                    <a:pt x="2969259" y="294767"/>
                  </a:lnTo>
                  <a:lnTo>
                    <a:pt x="2965450" y="294259"/>
                  </a:lnTo>
                  <a:lnTo>
                    <a:pt x="2961512" y="293877"/>
                  </a:lnTo>
                  <a:lnTo>
                    <a:pt x="2958845" y="292735"/>
                  </a:lnTo>
                  <a:lnTo>
                    <a:pt x="2957322" y="291084"/>
                  </a:lnTo>
                  <a:lnTo>
                    <a:pt x="2955925" y="289306"/>
                  </a:lnTo>
                  <a:lnTo>
                    <a:pt x="2955289" y="286893"/>
                  </a:lnTo>
                  <a:lnTo>
                    <a:pt x="2955798" y="283718"/>
                  </a:lnTo>
                  <a:lnTo>
                    <a:pt x="2956179" y="280670"/>
                  </a:lnTo>
                  <a:lnTo>
                    <a:pt x="3048254" y="14986"/>
                  </a:lnTo>
                  <a:lnTo>
                    <a:pt x="3057016" y="5334"/>
                  </a:lnTo>
                  <a:lnTo>
                    <a:pt x="3059683" y="4445"/>
                  </a:lnTo>
                  <a:lnTo>
                    <a:pt x="3063239" y="3937"/>
                  </a:lnTo>
                  <a:lnTo>
                    <a:pt x="3067811" y="3683"/>
                  </a:lnTo>
                  <a:lnTo>
                    <a:pt x="3072510" y="3428"/>
                  </a:lnTo>
                  <a:lnTo>
                    <a:pt x="3078606" y="3428"/>
                  </a:lnTo>
                  <a:lnTo>
                    <a:pt x="3086100" y="3428"/>
                  </a:lnTo>
                  <a:close/>
                </a:path>
                <a:path w="4093209" h="370205">
                  <a:moveTo>
                    <a:pt x="2767203" y="3428"/>
                  </a:moveTo>
                  <a:lnTo>
                    <a:pt x="2774187" y="3428"/>
                  </a:lnTo>
                  <a:lnTo>
                    <a:pt x="2779776" y="3556"/>
                  </a:lnTo>
                  <a:lnTo>
                    <a:pt x="2783966" y="3810"/>
                  </a:lnTo>
                  <a:lnTo>
                    <a:pt x="2788157" y="4063"/>
                  </a:lnTo>
                  <a:lnTo>
                    <a:pt x="2803779" y="17272"/>
                  </a:lnTo>
                  <a:lnTo>
                    <a:pt x="2844418" y="104775"/>
                  </a:lnTo>
                  <a:lnTo>
                    <a:pt x="2860141" y="139765"/>
                  </a:lnTo>
                  <a:lnTo>
                    <a:pt x="2868803" y="161036"/>
                  </a:lnTo>
                  <a:lnTo>
                    <a:pt x="2869437" y="161036"/>
                  </a:lnTo>
                  <a:lnTo>
                    <a:pt x="2881510" y="124682"/>
                  </a:lnTo>
                  <a:lnTo>
                    <a:pt x="2890011" y="102108"/>
                  </a:lnTo>
                  <a:lnTo>
                    <a:pt x="2923285" y="13208"/>
                  </a:lnTo>
                  <a:lnTo>
                    <a:pt x="2924048" y="11175"/>
                  </a:lnTo>
                  <a:lnTo>
                    <a:pt x="2924936" y="9398"/>
                  </a:lnTo>
                  <a:lnTo>
                    <a:pt x="2926206" y="8127"/>
                  </a:lnTo>
                  <a:lnTo>
                    <a:pt x="2927350" y="6858"/>
                  </a:lnTo>
                  <a:lnTo>
                    <a:pt x="2941319" y="3683"/>
                  </a:lnTo>
                  <a:lnTo>
                    <a:pt x="2945510" y="3428"/>
                  </a:lnTo>
                  <a:lnTo>
                    <a:pt x="2950972" y="3428"/>
                  </a:lnTo>
                  <a:lnTo>
                    <a:pt x="2957576" y="3428"/>
                  </a:lnTo>
                  <a:lnTo>
                    <a:pt x="2964433" y="3428"/>
                  </a:lnTo>
                  <a:lnTo>
                    <a:pt x="2969894" y="3556"/>
                  </a:lnTo>
                  <a:lnTo>
                    <a:pt x="2973958" y="4063"/>
                  </a:lnTo>
                  <a:lnTo>
                    <a:pt x="2977895" y="4445"/>
                  </a:lnTo>
                  <a:lnTo>
                    <a:pt x="2980816" y="5334"/>
                  </a:lnTo>
                  <a:lnTo>
                    <a:pt x="2982594" y="6603"/>
                  </a:lnTo>
                  <a:lnTo>
                    <a:pt x="2984373" y="7874"/>
                  </a:lnTo>
                  <a:lnTo>
                    <a:pt x="2985261" y="9651"/>
                  </a:lnTo>
                  <a:lnTo>
                    <a:pt x="2905379" y="213868"/>
                  </a:lnTo>
                  <a:lnTo>
                    <a:pt x="2886075" y="255143"/>
                  </a:lnTo>
                  <a:lnTo>
                    <a:pt x="2860206" y="285327"/>
                  </a:lnTo>
                  <a:lnTo>
                    <a:pt x="2820773" y="297578"/>
                  </a:lnTo>
                  <a:lnTo>
                    <a:pt x="2812795" y="297814"/>
                  </a:lnTo>
                  <a:lnTo>
                    <a:pt x="2808731" y="297814"/>
                  </a:lnTo>
                  <a:lnTo>
                    <a:pt x="2789935" y="294894"/>
                  </a:lnTo>
                  <a:lnTo>
                    <a:pt x="2786506" y="294005"/>
                  </a:lnTo>
                  <a:lnTo>
                    <a:pt x="2775457" y="288417"/>
                  </a:lnTo>
                  <a:lnTo>
                    <a:pt x="2774314" y="287400"/>
                  </a:lnTo>
                  <a:lnTo>
                    <a:pt x="2771012" y="280035"/>
                  </a:lnTo>
                  <a:lnTo>
                    <a:pt x="2770504" y="277875"/>
                  </a:lnTo>
                  <a:lnTo>
                    <a:pt x="2770251" y="275209"/>
                  </a:lnTo>
                  <a:lnTo>
                    <a:pt x="2769997" y="272034"/>
                  </a:lnTo>
                  <a:lnTo>
                    <a:pt x="2769742" y="268859"/>
                  </a:lnTo>
                  <a:lnTo>
                    <a:pt x="2769615" y="264922"/>
                  </a:lnTo>
                  <a:lnTo>
                    <a:pt x="2769615" y="260096"/>
                  </a:lnTo>
                  <a:lnTo>
                    <a:pt x="2769615" y="251460"/>
                  </a:lnTo>
                  <a:lnTo>
                    <a:pt x="2770251" y="245363"/>
                  </a:lnTo>
                  <a:lnTo>
                    <a:pt x="2771520" y="241681"/>
                  </a:lnTo>
                  <a:lnTo>
                    <a:pt x="2772790" y="237998"/>
                  </a:lnTo>
                  <a:lnTo>
                    <a:pt x="2774823" y="236220"/>
                  </a:lnTo>
                  <a:lnTo>
                    <a:pt x="2777489" y="236220"/>
                  </a:lnTo>
                  <a:lnTo>
                    <a:pt x="2778759" y="236220"/>
                  </a:lnTo>
                  <a:lnTo>
                    <a:pt x="2780283" y="236727"/>
                  </a:lnTo>
                  <a:lnTo>
                    <a:pt x="2781934" y="237744"/>
                  </a:lnTo>
                  <a:lnTo>
                    <a:pt x="2783585" y="238887"/>
                  </a:lnTo>
                  <a:lnTo>
                    <a:pt x="2785490" y="239902"/>
                  </a:lnTo>
                  <a:lnTo>
                    <a:pt x="2787904" y="241173"/>
                  </a:lnTo>
                  <a:lnTo>
                    <a:pt x="2790189" y="242315"/>
                  </a:lnTo>
                  <a:lnTo>
                    <a:pt x="2792856" y="243459"/>
                  </a:lnTo>
                  <a:lnTo>
                    <a:pt x="2795904" y="244348"/>
                  </a:lnTo>
                  <a:lnTo>
                    <a:pt x="2798953" y="245363"/>
                  </a:lnTo>
                  <a:lnTo>
                    <a:pt x="2802508" y="245872"/>
                  </a:lnTo>
                  <a:lnTo>
                    <a:pt x="2806700" y="245872"/>
                  </a:lnTo>
                  <a:lnTo>
                    <a:pt x="2809875" y="245872"/>
                  </a:lnTo>
                  <a:lnTo>
                    <a:pt x="2822955" y="240919"/>
                  </a:lnTo>
                  <a:lnTo>
                    <a:pt x="2825368" y="239013"/>
                  </a:lnTo>
                  <a:lnTo>
                    <a:pt x="2837814" y="219075"/>
                  </a:lnTo>
                  <a:lnTo>
                    <a:pt x="2742691" y="25526"/>
                  </a:lnTo>
                  <a:lnTo>
                    <a:pt x="2740532" y="20827"/>
                  </a:lnTo>
                  <a:lnTo>
                    <a:pt x="2739389" y="17145"/>
                  </a:lnTo>
                  <a:lnTo>
                    <a:pt x="2739008" y="14224"/>
                  </a:lnTo>
                  <a:lnTo>
                    <a:pt x="2738628" y="11302"/>
                  </a:lnTo>
                  <a:lnTo>
                    <a:pt x="2750184" y="4190"/>
                  </a:lnTo>
                  <a:lnTo>
                    <a:pt x="2754376" y="3683"/>
                  </a:lnTo>
                  <a:lnTo>
                    <a:pt x="2760090" y="3428"/>
                  </a:lnTo>
                  <a:lnTo>
                    <a:pt x="2767203" y="3428"/>
                  </a:lnTo>
                  <a:close/>
                </a:path>
                <a:path w="4093209" h="370205">
                  <a:moveTo>
                    <a:pt x="2267204" y="3428"/>
                  </a:moveTo>
                  <a:lnTo>
                    <a:pt x="2273045" y="3428"/>
                  </a:lnTo>
                  <a:lnTo>
                    <a:pt x="2277744" y="3556"/>
                  </a:lnTo>
                  <a:lnTo>
                    <a:pt x="2295143" y="8382"/>
                  </a:lnTo>
                  <a:lnTo>
                    <a:pt x="2296032" y="9525"/>
                  </a:lnTo>
                  <a:lnTo>
                    <a:pt x="2296413" y="10795"/>
                  </a:lnTo>
                  <a:lnTo>
                    <a:pt x="2296413" y="12319"/>
                  </a:lnTo>
                  <a:lnTo>
                    <a:pt x="2296413" y="165481"/>
                  </a:lnTo>
                  <a:lnTo>
                    <a:pt x="2296413" y="170180"/>
                  </a:lnTo>
                  <a:lnTo>
                    <a:pt x="2296413" y="175260"/>
                  </a:lnTo>
                  <a:lnTo>
                    <a:pt x="2296286" y="180594"/>
                  </a:lnTo>
                  <a:lnTo>
                    <a:pt x="2296032" y="186055"/>
                  </a:lnTo>
                  <a:lnTo>
                    <a:pt x="2295905" y="191262"/>
                  </a:lnTo>
                  <a:lnTo>
                    <a:pt x="2295525" y="196214"/>
                  </a:lnTo>
                  <a:lnTo>
                    <a:pt x="2296032" y="196214"/>
                  </a:lnTo>
                  <a:lnTo>
                    <a:pt x="2298573" y="191770"/>
                  </a:lnTo>
                  <a:lnTo>
                    <a:pt x="2301748" y="186436"/>
                  </a:lnTo>
                  <a:lnTo>
                    <a:pt x="2305557" y="180212"/>
                  </a:lnTo>
                  <a:lnTo>
                    <a:pt x="2309494" y="173989"/>
                  </a:lnTo>
                  <a:lnTo>
                    <a:pt x="2313558" y="167894"/>
                  </a:lnTo>
                  <a:lnTo>
                    <a:pt x="2317623" y="161925"/>
                  </a:lnTo>
                  <a:lnTo>
                    <a:pt x="2418079" y="12064"/>
                  </a:lnTo>
                  <a:lnTo>
                    <a:pt x="2440558" y="3428"/>
                  </a:lnTo>
                  <a:lnTo>
                    <a:pt x="2445130" y="3428"/>
                  </a:lnTo>
                  <a:lnTo>
                    <a:pt x="2450845" y="3428"/>
                  </a:lnTo>
                  <a:lnTo>
                    <a:pt x="2455417" y="3556"/>
                  </a:lnTo>
                  <a:lnTo>
                    <a:pt x="2458847" y="3937"/>
                  </a:lnTo>
                  <a:lnTo>
                    <a:pt x="2462403" y="4318"/>
                  </a:lnTo>
                  <a:lnTo>
                    <a:pt x="2465197" y="4825"/>
                  </a:lnTo>
                  <a:lnTo>
                    <a:pt x="2467229" y="5587"/>
                  </a:lnTo>
                  <a:lnTo>
                    <a:pt x="2469387" y="6350"/>
                  </a:lnTo>
                  <a:lnTo>
                    <a:pt x="2470784" y="7238"/>
                  </a:lnTo>
                  <a:lnTo>
                    <a:pt x="2471547" y="8382"/>
                  </a:lnTo>
                  <a:lnTo>
                    <a:pt x="2472435" y="9525"/>
                  </a:lnTo>
                  <a:lnTo>
                    <a:pt x="2472816" y="10922"/>
                  </a:lnTo>
                  <a:lnTo>
                    <a:pt x="2472816" y="12573"/>
                  </a:lnTo>
                  <a:lnTo>
                    <a:pt x="2472816" y="286003"/>
                  </a:lnTo>
                  <a:lnTo>
                    <a:pt x="2472816" y="287527"/>
                  </a:lnTo>
                  <a:lnTo>
                    <a:pt x="2472308" y="288798"/>
                  </a:lnTo>
                  <a:lnTo>
                    <a:pt x="2457577" y="294386"/>
                  </a:lnTo>
                  <a:lnTo>
                    <a:pt x="2453766" y="294767"/>
                  </a:lnTo>
                  <a:lnTo>
                    <a:pt x="2449067" y="294894"/>
                  </a:lnTo>
                  <a:lnTo>
                    <a:pt x="2443353" y="294894"/>
                  </a:lnTo>
                  <a:lnTo>
                    <a:pt x="2437637" y="294894"/>
                  </a:lnTo>
                  <a:lnTo>
                    <a:pt x="2414397" y="287527"/>
                  </a:lnTo>
                  <a:lnTo>
                    <a:pt x="2414397" y="286003"/>
                  </a:lnTo>
                  <a:lnTo>
                    <a:pt x="2414397" y="133731"/>
                  </a:lnTo>
                  <a:lnTo>
                    <a:pt x="2414397" y="127888"/>
                  </a:lnTo>
                  <a:lnTo>
                    <a:pt x="2414397" y="122300"/>
                  </a:lnTo>
                  <a:lnTo>
                    <a:pt x="2414524" y="116712"/>
                  </a:lnTo>
                  <a:lnTo>
                    <a:pt x="2414651" y="111125"/>
                  </a:lnTo>
                  <a:lnTo>
                    <a:pt x="2414904" y="106172"/>
                  </a:lnTo>
                  <a:lnTo>
                    <a:pt x="2415285" y="101853"/>
                  </a:lnTo>
                  <a:lnTo>
                    <a:pt x="2414778" y="101853"/>
                  </a:lnTo>
                  <a:lnTo>
                    <a:pt x="2407157" y="114681"/>
                  </a:lnTo>
                  <a:lnTo>
                    <a:pt x="2405253" y="117728"/>
                  </a:lnTo>
                  <a:lnTo>
                    <a:pt x="2403475" y="120903"/>
                  </a:lnTo>
                  <a:lnTo>
                    <a:pt x="2401442" y="123951"/>
                  </a:lnTo>
                  <a:lnTo>
                    <a:pt x="2399410" y="127126"/>
                  </a:lnTo>
                  <a:lnTo>
                    <a:pt x="2397252" y="130428"/>
                  </a:lnTo>
                  <a:lnTo>
                    <a:pt x="2395219" y="133476"/>
                  </a:lnTo>
                  <a:lnTo>
                    <a:pt x="2393187" y="136398"/>
                  </a:lnTo>
                  <a:lnTo>
                    <a:pt x="2292604" y="286258"/>
                  </a:lnTo>
                  <a:lnTo>
                    <a:pt x="2291460" y="287909"/>
                  </a:lnTo>
                  <a:lnTo>
                    <a:pt x="2290190" y="289306"/>
                  </a:lnTo>
                  <a:lnTo>
                    <a:pt x="2288920" y="290449"/>
                  </a:lnTo>
                  <a:lnTo>
                    <a:pt x="2287778" y="291719"/>
                  </a:lnTo>
                  <a:lnTo>
                    <a:pt x="2269998" y="294894"/>
                  </a:lnTo>
                  <a:lnTo>
                    <a:pt x="2265426" y="294894"/>
                  </a:lnTo>
                  <a:lnTo>
                    <a:pt x="2259583" y="294894"/>
                  </a:lnTo>
                  <a:lnTo>
                    <a:pt x="2254884" y="294767"/>
                  </a:lnTo>
                  <a:lnTo>
                    <a:pt x="2251329" y="294386"/>
                  </a:lnTo>
                  <a:lnTo>
                    <a:pt x="2247773" y="294005"/>
                  </a:lnTo>
                  <a:lnTo>
                    <a:pt x="2238882" y="289813"/>
                  </a:lnTo>
                  <a:lnTo>
                    <a:pt x="2238120" y="288671"/>
                  </a:lnTo>
                  <a:lnTo>
                    <a:pt x="2237739" y="287147"/>
                  </a:lnTo>
                  <a:lnTo>
                    <a:pt x="2237739" y="285496"/>
                  </a:lnTo>
                  <a:lnTo>
                    <a:pt x="2237739" y="12319"/>
                  </a:lnTo>
                  <a:lnTo>
                    <a:pt x="2237739" y="10795"/>
                  </a:lnTo>
                  <a:lnTo>
                    <a:pt x="2238248" y="9525"/>
                  </a:lnTo>
                  <a:lnTo>
                    <a:pt x="2261615" y="3428"/>
                  </a:lnTo>
                  <a:lnTo>
                    <a:pt x="2267204" y="3428"/>
                  </a:lnTo>
                  <a:close/>
                </a:path>
                <a:path w="4093209" h="370205">
                  <a:moveTo>
                    <a:pt x="1576069" y="3428"/>
                  </a:moveTo>
                  <a:lnTo>
                    <a:pt x="1581784" y="3428"/>
                  </a:lnTo>
                  <a:lnTo>
                    <a:pt x="1586483" y="3556"/>
                  </a:lnTo>
                  <a:lnTo>
                    <a:pt x="1590293" y="3937"/>
                  </a:lnTo>
                  <a:lnTo>
                    <a:pt x="1594103" y="4318"/>
                  </a:lnTo>
                  <a:lnTo>
                    <a:pt x="1597152" y="4825"/>
                  </a:lnTo>
                  <a:lnTo>
                    <a:pt x="1599310" y="5587"/>
                  </a:lnTo>
                  <a:lnTo>
                    <a:pt x="1601597" y="6350"/>
                  </a:lnTo>
                  <a:lnTo>
                    <a:pt x="1603120" y="7238"/>
                  </a:lnTo>
                  <a:lnTo>
                    <a:pt x="1604136" y="8382"/>
                  </a:lnTo>
                  <a:lnTo>
                    <a:pt x="1605152" y="9525"/>
                  </a:lnTo>
                  <a:lnTo>
                    <a:pt x="1605533" y="10795"/>
                  </a:lnTo>
                  <a:lnTo>
                    <a:pt x="1605533" y="12319"/>
                  </a:lnTo>
                  <a:lnTo>
                    <a:pt x="1605533" y="286003"/>
                  </a:lnTo>
                  <a:lnTo>
                    <a:pt x="1605533" y="287527"/>
                  </a:lnTo>
                  <a:lnTo>
                    <a:pt x="1605152" y="288798"/>
                  </a:lnTo>
                  <a:lnTo>
                    <a:pt x="1604136" y="289940"/>
                  </a:lnTo>
                  <a:lnTo>
                    <a:pt x="1603120" y="291084"/>
                  </a:lnTo>
                  <a:lnTo>
                    <a:pt x="1601597" y="291973"/>
                  </a:lnTo>
                  <a:lnTo>
                    <a:pt x="1599310" y="292735"/>
                  </a:lnTo>
                  <a:lnTo>
                    <a:pt x="1597152" y="293497"/>
                  </a:lnTo>
                  <a:lnTo>
                    <a:pt x="1594103" y="294005"/>
                  </a:lnTo>
                  <a:lnTo>
                    <a:pt x="1590293" y="294386"/>
                  </a:lnTo>
                  <a:lnTo>
                    <a:pt x="1586483" y="294767"/>
                  </a:lnTo>
                  <a:lnTo>
                    <a:pt x="1581784" y="294894"/>
                  </a:lnTo>
                  <a:lnTo>
                    <a:pt x="1576069" y="294894"/>
                  </a:lnTo>
                  <a:lnTo>
                    <a:pt x="1570481" y="294894"/>
                  </a:lnTo>
                  <a:lnTo>
                    <a:pt x="1565782" y="294767"/>
                  </a:lnTo>
                  <a:lnTo>
                    <a:pt x="1562100" y="294386"/>
                  </a:lnTo>
                  <a:lnTo>
                    <a:pt x="1558289" y="294005"/>
                  </a:lnTo>
                  <a:lnTo>
                    <a:pt x="1548129" y="289940"/>
                  </a:lnTo>
                  <a:lnTo>
                    <a:pt x="1547113" y="288798"/>
                  </a:lnTo>
                  <a:lnTo>
                    <a:pt x="1546605" y="287527"/>
                  </a:lnTo>
                  <a:lnTo>
                    <a:pt x="1546605" y="286003"/>
                  </a:lnTo>
                  <a:lnTo>
                    <a:pt x="1546605" y="12319"/>
                  </a:lnTo>
                  <a:lnTo>
                    <a:pt x="1546605" y="10795"/>
                  </a:lnTo>
                  <a:lnTo>
                    <a:pt x="1547113" y="9525"/>
                  </a:lnTo>
                  <a:lnTo>
                    <a:pt x="1548129" y="8382"/>
                  </a:lnTo>
                  <a:lnTo>
                    <a:pt x="1549018" y="7238"/>
                  </a:lnTo>
                  <a:lnTo>
                    <a:pt x="1570608" y="3428"/>
                  </a:lnTo>
                  <a:lnTo>
                    <a:pt x="1576069" y="3428"/>
                  </a:lnTo>
                  <a:close/>
                </a:path>
                <a:path w="4093209" h="370205">
                  <a:moveTo>
                    <a:pt x="1332991" y="3428"/>
                  </a:moveTo>
                  <a:lnTo>
                    <a:pt x="1338833" y="3428"/>
                  </a:lnTo>
                  <a:lnTo>
                    <a:pt x="1343532" y="3556"/>
                  </a:lnTo>
                  <a:lnTo>
                    <a:pt x="1362202" y="10795"/>
                  </a:lnTo>
                  <a:lnTo>
                    <a:pt x="1362202" y="12319"/>
                  </a:lnTo>
                  <a:lnTo>
                    <a:pt x="1362202" y="112140"/>
                  </a:lnTo>
                  <a:lnTo>
                    <a:pt x="1398651" y="112140"/>
                  </a:lnTo>
                  <a:lnTo>
                    <a:pt x="1414014" y="112478"/>
                  </a:lnTo>
                  <a:lnTo>
                    <a:pt x="1459603" y="120826"/>
                  </a:lnTo>
                  <a:lnTo>
                    <a:pt x="1495107" y="146494"/>
                  </a:lnTo>
                  <a:lnTo>
                    <a:pt x="1511097" y="188241"/>
                  </a:lnTo>
                  <a:lnTo>
                    <a:pt x="1511553" y="198247"/>
                  </a:lnTo>
                  <a:lnTo>
                    <a:pt x="1511169" y="208317"/>
                  </a:lnTo>
                  <a:lnTo>
                    <a:pt x="1497044" y="251856"/>
                  </a:lnTo>
                  <a:lnTo>
                    <a:pt x="1460136" y="281882"/>
                  </a:lnTo>
                  <a:lnTo>
                    <a:pt x="1407717" y="293147"/>
                  </a:lnTo>
                  <a:lnTo>
                    <a:pt x="1389760" y="293624"/>
                  </a:lnTo>
                  <a:lnTo>
                    <a:pt x="1321561" y="293624"/>
                  </a:lnTo>
                  <a:lnTo>
                    <a:pt x="1319149" y="293624"/>
                  </a:lnTo>
                  <a:lnTo>
                    <a:pt x="1316735" y="293243"/>
                  </a:lnTo>
                  <a:lnTo>
                    <a:pt x="1314577" y="292608"/>
                  </a:lnTo>
                  <a:lnTo>
                    <a:pt x="1312417" y="291973"/>
                  </a:lnTo>
                  <a:lnTo>
                    <a:pt x="1310512" y="290830"/>
                  </a:lnTo>
                  <a:lnTo>
                    <a:pt x="1308861" y="289178"/>
                  </a:lnTo>
                  <a:lnTo>
                    <a:pt x="1307210" y="287655"/>
                  </a:lnTo>
                  <a:lnTo>
                    <a:pt x="1305940" y="285750"/>
                  </a:lnTo>
                  <a:lnTo>
                    <a:pt x="1304925" y="283463"/>
                  </a:lnTo>
                  <a:lnTo>
                    <a:pt x="1304035" y="281177"/>
                  </a:lnTo>
                  <a:lnTo>
                    <a:pt x="1303527" y="278384"/>
                  </a:lnTo>
                  <a:lnTo>
                    <a:pt x="1303527" y="275082"/>
                  </a:lnTo>
                  <a:lnTo>
                    <a:pt x="1303527" y="12319"/>
                  </a:lnTo>
                  <a:lnTo>
                    <a:pt x="1303527" y="10795"/>
                  </a:lnTo>
                  <a:lnTo>
                    <a:pt x="1304035" y="9525"/>
                  </a:lnTo>
                  <a:lnTo>
                    <a:pt x="1304925" y="8382"/>
                  </a:lnTo>
                  <a:lnTo>
                    <a:pt x="1305940" y="7238"/>
                  </a:lnTo>
                  <a:lnTo>
                    <a:pt x="1307591" y="6350"/>
                  </a:lnTo>
                  <a:lnTo>
                    <a:pt x="1309877" y="5587"/>
                  </a:lnTo>
                  <a:lnTo>
                    <a:pt x="1312163" y="4825"/>
                  </a:lnTo>
                  <a:lnTo>
                    <a:pt x="1315211" y="4318"/>
                  </a:lnTo>
                  <a:lnTo>
                    <a:pt x="1319022" y="3937"/>
                  </a:lnTo>
                  <a:lnTo>
                    <a:pt x="1322831" y="3556"/>
                  </a:lnTo>
                  <a:lnTo>
                    <a:pt x="1327530" y="3428"/>
                  </a:lnTo>
                  <a:lnTo>
                    <a:pt x="1332991" y="3428"/>
                  </a:lnTo>
                  <a:close/>
                </a:path>
                <a:path w="4093209" h="370205">
                  <a:moveTo>
                    <a:pt x="1044955" y="3428"/>
                  </a:moveTo>
                  <a:lnTo>
                    <a:pt x="1050798" y="3428"/>
                  </a:lnTo>
                  <a:lnTo>
                    <a:pt x="1055497" y="3556"/>
                  </a:lnTo>
                  <a:lnTo>
                    <a:pt x="1059306" y="4063"/>
                  </a:lnTo>
                  <a:lnTo>
                    <a:pt x="1062989" y="4445"/>
                  </a:lnTo>
                  <a:lnTo>
                    <a:pt x="1072895" y="8762"/>
                  </a:lnTo>
                  <a:lnTo>
                    <a:pt x="1073784" y="9906"/>
                  </a:lnTo>
                  <a:lnTo>
                    <a:pt x="1074165" y="11302"/>
                  </a:lnTo>
                  <a:lnTo>
                    <a:pt x="1074165" y="12700"/>
                  </a:lnTo>
                  <a:lnTo>
                    <a:pt x="1074165" y="118745"/>
                  </a:lnTo>
                  <a:lnTo>
                    <a:pt x="1182242" y="118745"/>
                  </a:lnTo>
                  <a:lnTo>
                    <a:pt x="1182242" y="12700"/>
                  </a:lnTo>
                  <a:lnTo>
                    <a:pt x="1182242" y="11302"/>
                  </a:lnTo>
                  <a:lnTo>
                    <a:pt x="1182751" y="9906"/>
                  </a:lnTo>
                  <a:lnTo>
                    <a:pt x="1183766" y="8762"/>
                  </a:lnTo>
                  <a:lnTo>
                    <a:pt x="1184655" y="7493"/>
                  </a:lnTo>
                  <a:lnTo>
                    <a:pt x="1197355" y="4063"/>
                  </a:lnTo>
                  <a:lnTo>
                    <a:pt x="1201165" y="3556"/>
                  </a:lnTo>
                  <a:lnTo>
                    <a:pt x="1205864" y="3428"/>
                  </a:lnTo>
                  <a:lnTo>
                    <a:pt x="1211706" y="3428"/>
                  </a:lnTo>
                  <a:lnTo>
                    <a:pt x="1217422" y="3428"/>
                  </a:lnTo>
                  <a:lnTo>
                    <a:pt x="1222120" y="3556"/>
                  </a:lnTo>
                  <a:lnTo>
                    <a:pt x="1225803" y="4063"/>
                  </a:lnTo>
                  <a:lnTo>
                    <a:pt x="1229486" y="4445"/>
                  </a:lnTo>
                  <a:lnTo>
                    <a:pt x="1232534" y="5080"/>
                  </a:lnTo>
                  <a:lnTo>
                    <a:pt x="1234693" y="5842"/>
                  </a:lnTo>
                  <a:lnTo>
                    <a:pt x="1236979" y="6603"/>
                  </a:lnTo>
                  <a:lnTo>
                    <a:pt x="1238503" y="7493"/>
                  </a:lnTo>
                  <a:lnTo>
                    <a:pt x="1239519" y="8762"/>
                  </a:lnTo>
                  <a:lnTo>
                    <a:pt x="1240535" y="9906"/>
                  </a:lnTo>
                  <a:lnTo>
                    <a:pt x="1240916" y="11302"/>
                  </a:lnTo>
                  <a:lnTo>
                    <a:pt x="1240916" y="12700"/>
                  </a:lnTo>
                  <a:lnTo>
                    <a:pt x="1240916" y="285496"/>
                  </a:lnTo>
                  <a:lnTo>
                    <a:pt x="1240916" y="287020"/>
                  </a:lnTo>
                  <a:lnTo>
                    <a:pt x="1240535" y="288417"/>
                  </a:lnTo>
                  <a:lnTo>
                    <a:pt x="1239519" y="289560"/>
                  </a:lnTo>
                  <a:lnTo>
                    <a:pt x="1238503" y="290830"/>
                  </a:lnTo>
                  <a:lnTo>
                    <a:pt x="1236979" y="291719"/>
                  </a:lnTo>
                  <a:lnTo>
                    <a:pt x="1234693" y="292481"/>
                  </a:lnTo>
                  <a:lnTo>
                    <a:pt x="1232534" y="293243"/>
                  </a:lnTo>
                  <a:lnTo>
                    <a:pt x="1229486" y="293877"/>
                  </a:lnTo>
                  <a:lnTo>
                    <a:pt x="1225803" y="294259"/>
                  </a:lnTo>
                  <a:lnTo>
                    <a:pt x="1222120" y="294767"/>
                  </a:lnTo>
                  <a:lnTo>
                    <a:pt x="1217422" y="294894"/>
                  </a:lnTo>
                  <a:lnTo>
                    <a:pt x="1211706" y="294894"/>
                  </a:lnTo>
                  <a:lnTo>
                    <a:pt x="1205864" y="294894"/>
                  </a:lnTo>
                  <a:lnTo>
                    <a:pt x="1201165" y="294767"/>
                  </a:lnTo>
                  <a:lnTo>
                    <a:pt x="1197355" y="294259"/>
                  </a:lnTo>
                  <a:lnTo>
                    <a:pt x="1193545" y="293877"/>
                  </a:lnTo>
                  <a:lnTo>
                    <a:pt x="1183766" y="289560"/>
                  </a:lnTo>
                  <a:lnTo>
                    <a:pt x="1182751" y="288417"/>
                  </a:lnTo>
                  <a:lnTo>
                    <a:pt x="1182242" y="287020"/>
                  </a:lnTo>
                  <a:lnTo>
                    <a:pt x="1182242" y="285496"/>
                  </a:lnTo>
                  <a:lnTo>
                    <a:pt x="1182242" y="168783"/>
                  </a:lnTo>
                  <a:lnTo>
                    <a:pt x="1074165" y="168783"/>
                  </a:lnTo>
                  <a:lnTo>
                    <a:pt x="1074165" y="285496"/>
                  </a:lnTo>
                  <a:lnTo>
                    <a:pt x="1074165" y="287020"/>
                  </a:lnTo>
                  <a:lnTo>
                    <a:pt x="1073784" y="288417"/>
                  </a:lnTo>
                  <a:lnTo>
                    <a:pt x="1072895" y="289560"/>
                  </a:lnTo>
                  <a:lnTo>
                    <a:pt x="1072006" y="290830"/>
                  </a:lnTo>
                  <a:lnTo>
                    <a:pt x="1059306" y="294259"/>
                  </a:lnTo>
                  <a:lnTo>
                    <a:pt x="1055497" y="294767"/>
                  </a:lnTo>
                  <a:lnTo>
                    <a:pt x="1050798" y="294894"/>
                  </a:lnTo>
                  <a:lnTo>
                    <a:pt x="1044955" y="294894"/>
                  </a:lnTo>
                  <a:lnTo>
                    <a:pt x="1039367" y="294894"/>
                  </a:lnTo>
                  <a:lnTo>
                    <a:pt x="1034541" y="294767"/>
                  </a:lnTo>
                  <a:lnTo>
                    <a:pt x="1030731" y="294259"/>
                  </a:lnTo>
                  <a:lnTo>
                    <a:pt x="1027049" y="293877"/>
                  </a:lnTo>
                  <a:lnTo>
                    <a:pt x="1015491" y="287020"/>
                  </a:lnTo>
                  <a:lnTo>
                    <a:pt x="1015491" y="285496"/>
                  </a:lnTo>
                  <a:lnTo>
                    <a:pt x="1015491" y="12700"/>
                  </a:lnTo>
                  <a:lnTo>
                    <a:pt x="1015491" y="11302"/>
                  </a:lnTo>
                  <a:lnTo>
                    <a:pt x="1016000" y="9906"/>
                  </a:lnTo>
                  <a:lnTo>
                    <a:pt x="1030731" y="4063"/>
                  </a:lnTo>
                  <a:lnTo>
                    <a:pt x="1034541" y="3556"/>
                  </a:lnTo>
                  <a:lnTo>
                    <a:pt x="1039367" y="3428"/>
                  </a:lnTo>
                  <a:lnTo>
                    <a:pt x="1044955" y="3428"/>
                  </a:lnTo>
                  <a:close/>
                </a:path>
                <a:path w="4093209" h="370205">
                  <a:moveTo>
                    <a:pt x="291973" y="3428"/>
                  </a:moveTo>
                  <a:lnTo>
                    <a:pt x="297560" y="3428"/>
                  </a:lnTo>
                  <a:lnTo>
                    <a:pt x="302386" y="3556"/>
                  </a:lnTo>
                  <a:lnTo>
                    <a:pt x="306069" y="4063"/>
                  </a:lnTo>
                  <a:lnTo>
                    <a:pt x="309879" y="4445"/>
                  </a:lnTo>
                  <a:lnTo>
                    <a:pt x="313054" y="5080"/>
                  </a:lnTo>
                  <a:lnTo>
                    <a:pt x="315340" y="5842"/>
                  </a:lnTo>
                  <a:lnTo>
                    <a:pt x="317753" y="6603"/>
                  </a:lnTo>
                  <a:lnTo>
                    <a:pt x="319531" y="7493"/>
                  </a:lnTo>
                  <a:lnTo>
                    <a:pt x="320548" y="8636"/>
                  </a:lnTo>
                  <a:lnTo>
                    <a:pt x="321563" y="9778"/>
                  </a:lnTo>
                  <a:lnTo>
                    <a:pt x="322072" y="11049"/>
                  </a:lnTo>
                  <a:lnTo>
                    <a:pt x="322072" y="12573"/>
                  </a:lnTo>
                  <a:lnTo>
                    <a:pt x="322072" y="89281"/>
                  </a:lnTo>
                  <a:lnTo>
                    <a:pt x="322072" y="98298"/>
                  </a:lnTo>
                  <a:lnTo>
                    <a:pt x="322960" y="106045"/>
                  </a:lnTo>
                  <a:lnTo>
                    <a:pt x="324865" y="112522"/>
                  </a:lnTo>
                  <a:lnTo>
                    <a:pt x="326770" y="119125"/>
                  </a:lnTo>
                  <a:lnTo>
                    <a:pt x="363156" y="141144"/>
                  </a:lnTo>
                  <a:lnTo>
                    <a:pt x="377698" y="141986"/>
                  </a:lnTo>
                  <a:lnTo>
                    <a:pt x="384428" y="141986"/>
                  </a:lnTo>
                  <a:lnTo>
                    <a:pt x="390905" y="141732"/>
                  </a:lnTo>
                  <a:lnTo>
                    <a:pt x="397255" y="141224"/>
                  </a:lnTo>
                  <a:lnTo>
                    <a:pt x="403732" y="140715"/>
                  </a:lnTo>
                  <a:lnTo>
                    <a:pt x="410082" y="140081"/>
                  </a:lnTo>
                  <a:lnTo>
                    <a:pt x="416559" y="139319"/>
                  </a:lnTo>
                  <a:lnTo>
                    <a:pt x="416559" y="12573"/>
                  </a:lnTo>
                  <a:lnTo>
                    <a:pt x="416559" y="11049"/>
                  </a:lnTo>
                  <a:lnTo>
                    <a:pt x="417067" y="9778"/>
                  </a:lnTo>
                  <a:lnTo>
                    <a:pt x="418083" y="8636"/>
                  </a:lnTo>
                  <a:lnTo>
                    <a:pt x="419100" y="7493"/>
                  </a:lnTo>
                  <a:lnTo>
                    <a:pt x="432434" y="4063"/>
                  </a:lnTo>
                  <a:lnTo>
                    <a:pt x="436244" y="3556"/>
                  </a:lnTo>
                  <a:lnTo>
                    <a:pt x="440943" y="3428"/>
                  </a:lnTo>
                  <a:lnTo>
                    <a:pt x="446404" y="3428"/>
                  </a:lnTo>
                  <a:lnTo>
                    <a:pt x="452119" y="3428"/>
                  </a:lnTo>
                  <a:lnTo>
                    <a:pt x="456691" y="3556"/>
                  </a:lnTo>
                  <a:lnTo>
                    <a:pt x="460375" y="4063"/>
                  </a:lnTo>
                  <a:lnTo>
                    <a:pt x="464057" y="4445"/>
                  </a:lnTo>
                  <a:lnTo>
                    <a:pt x="466978" y="5080"/>
                  </a:lnTo>
                  <a:lnTo>
                    <a:pt x="469137" y="5842"/>
                  </a:lnTo>
                  <a:lnTo>
                    <a:pt x="471297" y="6603"/>
                  </a:lnTo>
                  <a:lnTo>
                    <a:pt x="472820" y="7493"/>
                  </a:lnTo>
                  <a:lnTo>
                    <a:pt x="473836" y="8636"/>
                  </a:lnTo>
                  <a:lnTo>
                    <a:pt x="474725" y="9778"/>
                  </a:lnTo>
                  <a:lnTo>
                    <a:pt x="475233" y="11049"/>
                  </a:lnTo>
                  <a:lnTo>
                    <a:pt x="475233" y="12573"/>
                  </a:lnTo>
                  <a:lnTo>
                    <a:pt x="475233" y="285750"/>
                  </a:lnTo>
                  <a:lnTo>
                    <a:pt x="475233" y="287274"/>
                  </a:lnTo>
                  <a:lnTo>
                    <a:pt x="474725" y="288544"/>
                  </a:lnTo>
                  <a:lnTo>
                    <a:pt x="473836" y="289687"/>
                  </a:lnTo>
                  <a:lnTo>
                    <a:pt x="472820" y="290830"/>
                  </a:lnTo>
                  <a:lnTo>
                    <a:pt x="471297" y="291719"/>
                  </a:lnTo>
                  <a:lnTo>
                    <a:pt x="469137" y="292481"/>
                  </a:lnTo>
                  <a:lnTo>
                    <a:pt x="466978" y="293243"/>
                  </a:lnTo>
                  <a:lnTo>
                    <a:pt x="464057" y="293877"/>
                  </a:lnTo>
                  <a:lnTo>
                    <a:pt x="460375" y="294259"/>
                  </a:lnTo>
                  <a:lnTo>
                    <a:pt x="456691" y="294767"/>
                  </a:lnTo>
                  <a:lnTo>
                    <a:pt x="452119" y="294894"/>
                  </a:lnTo>
                  <a:lnTo>
                    <a:pt x="446404" y="294894"/>
                  </a:lnTo>
                  <a:lnTo>
                    <a:pt x="440943" y="294894"/>
                  </a:lnTo>
                  <a:lnTo>
                    <a:pt x="436244" y="294767"/>
                  </a:lnTo>
                  <a:lnTo>
                    <a:pt x="432434" y="294259"/>
                  </a:lnTo>
                  <a:lnTo>
                    <a:pt x="428625" y="293877"/>
                  </a:lnTo>
                  <a:lnTo>
                    <a:pt x="418083" y="289687"/>
                  </a:lnTo>
                  <a:lnTo>
                    <a:pt x="417067" y="288544"/>
                  </a:lnTo>
                  <a:lnTo>
                    <a:pt x="416559" y="287274"/>
                  </a:lnTo>
                  <a:lnTo>
                    <a:pt x="416559" y="285750"/>
                  </a:lnTo>
                  <a:lnTo>
                    <a:pt x="416559" y="187071"/>
                  </a:lnTo>
                  <a:lnTo>
                    <a:pt x="408685" y="187833"/>
                  </a:lnTo>
                  <a:lnTo>
                    <a:pt x="400938" y="188468"/>
                  </a:lnTo>
                  <a:lnTo>
                    <a:pt x="393318" y="188975"/>
                  </a:lnTo>
                  <a:lnTo>
                    <a:pt x="385699" y="189484"/>
                  </a:lnTo>
                  <a:lnTo>
                    <a:pt x="378078" y="189737"/>
                  </a:lnTo>
                  <a:lnTo>
                    <a:pt x="370331" y="189737"/>
                  </a:lnTo>
                  <a:lnTo>
                    <a:pt x="326898" y="185547"/>
                  </a:lnTo>
                  <a:lnTo>
                    <a:pt x="286470" y="164877"/>
                  </a:lnTo>
                  <a:lnTo>
                    <a:pt x="265556" y="120856"/>
                  </a:lnTo>
                  <a:lnTo>
                    <a:pt x="263651" y="95123"/>
                  </a:lnTo>
                  <a:lnTo>
                    <a:pt x="263651" y="12573"/>
                  </a:lnTo>
                  <a:lnTo>
                    <a:pt x="263651" y="11049"/>
                  </a:lnTo>
                  <a:lnTo>
                    <a:pt x="264032" y="9778"/>
                  </a:lnTo>
                  <a:lnTo>
                    <a:pt x="264922" y="8636"/>
                  </a:lnTo>
                  <a:lnTo>
                    <a:pt x="265810" y="7493"/>
                  </a:lnTo>
                  <a:lnTo>
                    <a:pt x="267334" y="6603"/>
                  </a:lnTo>
                  <a:lnTo>
                    <a:pt x="269493" y="5842"/>
                  </a:lnTo>
                  <a:lnTo>
                    <a:pt x="271652" y="5080"/>
                  </a:lnTo>
                  <a:lnTo>
                    <a:pt x="274574" y="4445"/>
                  </a:lnTo>
                  <a:lnTo>
                    <a:pt x="278256" y="4063"/>
                  </a:lnTo>
                  <a:lnTo>
                    <a:pt x="281812" y="3556"/>
                  </a:lnTo>
                  <a:lnTo>
                    <a:pt x="286384" y="3428"/>
                  </a:lnTo>
                  <a:lnTo>
                    <a:pt x="291973" y="3428"/>
                  </a:lnTo>
                  <a:close/>
                </a:path>
                <a:path w="4093209" h="370205">
                  <a:moveTo>
                    <a:pt x="28575" y="3428"/>
                  </a:moveTo>
                  <a:lnTo>
                    <a:pt x="35559" y="3428"/>
                  </a:lnTo>
                  <a:lnTo>
                    <a:pt x="41148" y="3556"/>
                  </a:lnTo>
                  <a:lnTo>
                    <a:pt x="45338" y="3810"/>
                  </a:lnTo>
                  <a:lnTo>
                    <a:pt x="49529" y="4063"/>
                  </a:lnTo>
                  <a:lnTo>
                    <a:pt x="65150" y="17272"/>
                  </a:lnTo>
                  <a:lnTo>
                    <a:pt x="105790" y="104775"/>
                  </a:lnTo>
                  <a:lnTo>
                    <a:pt x="121513" y="139765"/>
                  </a:lnTo>
                  <a:lnTo>
                    <a:pt x="130175" y="161036"/>
                  </a:lnTo>
                  <a:lnTo>
                    <a:pt x="130809" y="161036"/>
                  </a:lnTo>
                  <a:lnTo>
                    <a:pt x="142882" y="124682"/>
                  </a:lnTo>
                  <a:lnTo>
                    <a:pt x="151383" y="102108"/>
                  </a:lnTo>
                  <a:lnTo>
                    <a:pt x="184657" y="13208"/>
                  </a:lnTo>
                  <a:lnTo>
                    <a:pt x="185419" y="11175"/>
                  </a:lnTo>
                  <a:lnTo>
                    <a:pt x="186308" y="9398"/>
                  </a:lnTo>
                  <a:lnTo>
                    <a:pt x="187578" y="8127"/>
                  </a:lnTo>
                  <a:lnTo>
                    <a:pt x="188722" y="6858"/>
                  </a:lnTo>
                  <a:lnTo>
                    <a:pt x="202691" y="3683"/>
                  </a:lnTo>
                  <a:lnTo>
                    <a:pt x="206882" y="3428"/>
                  </a:lnTo>
                  <a:lnTo>
                    <a:pt x="212343" y="3428"/>
                  </a:lnTo>
                  <a:lnTo>
                    <a:pt x="218948" y="3428"/>
                  </a:lnTo>
                  <a:lnTo>
                    <a:pt x="225805" y="3428"/>
                  </a:lnTo>
                  <a:lnTo>
                    <a:pt x="231266" y="3556"/>
                  </a:lnTo>
                  <a:lnTo>
                    <a:pt x="235330" y="4063"/>
                  </a:lnTo>
                  <a:lnTo>
                    <a:pt x="239267" y="4445"/>
                  </a:lnTo>
                  <a:lnTo>
                    <a:pt x="242188" y="5334"/>
                  </a:lnTo>
                  <a:lnTo>
                    <a:pt x="243966" y="6603"/>
                  </a:lnTo>
                  <a:lnTo>
                    <a:pt x="245744" y="7874"/>
                  </a:lnTo>
                  <a:lnTo>
                    <a:pt x="246633" y="9651"/>
                  </a:lnTo>
                  <a:lnTo>
                    <a:pt x="246506" y="11811"/>
                  </a:lnTo>
                  <a:lnTo>
                    <a:pt x="166750" y="213868"/>
                  </a:lnTo>
                  <a:lnTo>
                    <a:pt x="147447" y="255143"/>
                  </a:lnTo>
                  <a:lnTo>
                    <a:pt x="121578" y="285327"/>
                  </a:lnTo>
                  <a:lnTo>
                    <a:pt x="82145" y="297578"/>
                  </a:lnTo>
                  <a:lnTo>
                    <a:pt x="74167" y="297814"/>
                  </a:lnTo>
                  <a:lnTo>
                    <a:pt x="70103" y="297814"/>
                  </a:lnTo>
                  <a:lnTo>
                    <a:pt x="51307" y="294894"/>
                  </a:lnTo>
                  <a:lnTo>
                    <a:pt x="47878" y="294005"/>
                  </a:lnTo>
                  <a:lnTo>
                    <a:pt x="36829" y="288417"/>
                  </a:lnTo>
                  <a:lnTo>
                    <a:pt x="35686" y="287400"/>
                  </a:lnTo>
                  <a:lnTo>
                    <a:pt x="34670" y="286258"/>
                  </a:lnTo>
                  <a:lnTo>
                    <a:pt x="34035" y="284988"/>
                  </a:lnTo>
                  <a:lnTo>
                    <a:pt x="33400" y="283718"/>
                  </a:lnTo>
                  <a:lnTo>
                    <a:pt x="32765" y="282067"/>
                  </a:lnTo>
                  <a:lnTo>
                    <a:pt x="32384" y="280035"/>
                  </a:lnTo>
                  <a:lnTo>
                    <a:pt x="31876" y="277875"/>
                  </a:lnTo>
                  <a:lnTo>
                    <a:pt x="31623" y="275209"/>
                  </a:lnTo>
                  <a:lnTo>
                    <a:pt x="31368" y="272034"/>
                  </a:lnTo>
                  <a:lnTo>
                    <a:pt x="31114" y="268859"/>
                  </a:lnTo>
                  <a:lnTo>
                    <a:pt x="30987" y="264922"/>
                  </a:lnTo>
                  <a:lnTo>
                    <a:pt x="30987" y="260096"/>
                  </a:lnTo>
                  <a:lnTo>
                    <a:pt x="30987" y="251460"/>
                  </a:lnTo>
                  <a:lnTo>
                    <a:pt x="31623" y="245363"/>
                  </a:lnTo>
                  <a:lnTo>
                    <a:pt x="32892" y="241681"/>
                  </a:lnTo>
                  <a:lnTo>
                    <a:pt x="34162" y="237998"/>
                  </a:lnTo>
                  <a:lnTo>
                    <a:pt x="36194" y="236220"/>
                  </a:lnTo>
                  <a:lnTo>
                    <a:pt x="38861" y="236220"/>
                  </a:lnTo>
                  <a:lnTo>
                    <a:pt x="40131" y="236220"/>
                  </a:lnTo>
                  <a:lnTo>
                    <a:pt x="41655" y="236727"/>
                  </a:lnTo>
                  <a:lnTo>
                    <a:pt x="43306" y="237744"/>
                  </a:lnTo>
                  <a:lnTo>
                    <a:pt x="44957" y="238887"/>
                  </a:lnTo>
                  <a:lnTo>
                    <a:pt x="46862" y="239902"/>
                  </a:lnTo>
                  <a:lnTo>
                    <a:pt x="49275" y="241173"/>
                  </a:lnTo>
                  <a:lnTo>
                    <a:pt x="51561" y="242315"/>
                  </a:lnTo>
                  <a:lnTo>
                    <a:pt x="54228" y="243459"/>
                  </a:lnTo>
                  <a:lnTo>
                    <a:pt x="57276" y="244348"/>
                  </a:lnTo>
                  <a:lnTo>
                    <a:pt x="60325" y="245363"/>
                  </a:lnTo>
                  <a:lnTo>
                    <a:pt x="63880" y="245872"/>
                  </a:lnTo>
                  <a:lnTo>
                    <a:pt x="68072" y="245872"/>
                  </a:lnTo>
                  <a:lnTo>
                    <a:pt x="71247" y="245872"/>
                  </a:lnTo>
                  <a:lnTo>
                    <a:pt x="84327" y="240919"/>
                  </a:lnTo>
                  <a:lnTo>
                    <a:pt x="86740" y="239013"/>
                  </a:lnTo>
                  <a:lnTo>
                    <a:pt x="99186" y="219075"/>
                  </a:lnTo>
                  <a:lnTo>
                    <a:pt x="4063" y="25526"/>
                  </a:lnTo>
                  <a:lnTo>
                    <a:pt x="1904" y="20827"/>
                  </a:lnTo>
                  <a:lnTo>
                    <a:pt x="761" y="17145"/>
                  </a:lnTo>
                  <a:lnTo>
                    <a:pt x="380" y="14224"/>
                  </a:lnTo>
                  <a:lnTo>
                    <a:pt x="0" y="11302"/>
                  </a:lnTo>
                  <a:lnTo>
                    <a:pt x="11556" y="4190"/>
                  </a:lnTo>
                  <a:lnTo>
                    <a:pt x="15748" y="3683"/>
                  </a:lnTo>
                  <a:lnTo>
                    <a:pt x="21462" y="3428"/>
                  </a:lnTo>
                  <a:lnTo>
                    <a:pt x="28575" y="3428"/>
                  </a:lnTo>
                  <a:close/>
                </a:path>
                <a:path w="4093209" h="370205">
                  <a:moveTo>
                    <a:pt x="2115565" y="0"/>
                  </a:moveTo>
                  <a:lnTo>
                    <a:pt x="2123566" y="0"/>
                  </a:lnTo>
                  <a:lnTo>
                    <a:pt x="2131313" y="762"/>
                  </a:lnTo>
                  <a:lnTo>
                    <a:pt x="2171445" y="11937"/>
                  </a:lnTo>
                  <a:lnTo>
                    <a:pt x="2191257" y="27050"/>
                  </a:lnTo>
                  <a:lnTo>
                    <a:pt x="2192019" y="28321"/>
                  </a:lnTo>
                  <a:lnTo>
                    <a:pt x="2194305" y="45847"/>
                  </a:lnTo>
                  <a:lnTo>
                    <a:pt x="2194305" y="50037"/>
                  </a:lnTo>
                  <a:lnTo>
                    <a:pt x="2194305" y="54483"/>
                  </a:lnTo>
                  <a:lnTo>
                    <a:pt x="2192274" y="68961"/>
                  </a:lnTo>
                  <a:lnTo>
                    <a:pt x="2191638" y="70993"/>
                  </a:lnTo>
                  <a:lnTo>
                    <a:pt x="2190750" y="72389"/>
                  </a:lnTo>
                  <a:lnTo>
                    <a:pt x="2189606" y="73278"/>
                  </a:lnTo>
                  <a:lnTo>
                    <a:pt x="2188590" y="74168"/>
                  </a:lnTo>
                  <a:lnTo>
                    <a:pt x="2187448" y="74549"/>
                  </a:lnTo>
                  <a:lnTo>
                    <a:pt x="2186051" y="74549"/>
                  </a:lnTo>
                  <a:lnTo>
                    <a:pt x="2183891" y="74549"/>
                  </a:lnTo>
                  <a:lnTo>
                    <a:pt x="2180970" y="73278"/>
                  </a:lnTo>
                  <a:lnTo>
                    <a:pt x="2177541" y="70738"/>
                  </a:lnTo>
                  <a:lnTo>
                    <a:pt x="2174112" y="68072"/>
                  </a:lnTo>
                  <a:lnTo>
                    <a:pt x="2169794" y="65150"/>
                  </a:lnTo>
                  <a:lnTo>
                    <a:pt x="2164333" y="61975"/>
                  </a:lnTo>
                  <a:lnTo>
                    <a:pt x="2158873" y="58800"/>
                  </a:lnTo>
                  <a:lnTo>
                    <a:pt x="2152395" y="55880"/>
                  </a:lnTo>
                  <a:lnTo>
                    <a:pt x="2117979" y="49402"/>
                  </a:lnTo>
                  <a:lnTo>
                    <a:pt x="2109622" y="49833"/>
                  </a:lnTo>
                  <a:lnTo>
                    <a:pt x="2069278" y="70336"/>
                  </a:lnTo>
                  <a:lnTo>
                    <a:pt x="2049906" y="108076"/>
                  </a:lnTo>
                  <a:lnTo>
                    <a:pt x="2044953" y="149860"/>
                  </a:lnTo>
                  <a:lnTo>
                    <a:pt x="2045287" y="162121"/>
                  </a:lnTo>
                  <a:lnTo>
                    <a:pt x="2053145" y="202838"/>
                  </a:lnTo>
                  <a:lnTo>
                    <a:pt x="2075894" y="235140"/>
                  </a:lnTo>
                  <a:lnTo>
                    <a:pt x="2119503" y="248538"/>
                  </a:lnTo>
                  <a:lnTo>
                    <a:pt x="2127051" y="248302"/>
                  </a:lnTo>
                  <a:lnTo>
                    <a:pt x="2166111" y="236727"/>
                  </a:lnTo>
                  <a:lnTo>
                    <a:pt x="2179447" y="228600"/>
                  </a:lnTo>
                  <a:lnTo>
                    <a:pt x="2183003" y="226187"/>
                  </a:lnTo>
                  <a:lnTo>
                    <a:pt x="2185669" y="225044"/>
                  </a:lnTo>
                  <a:lnTo>
                    <a:pt x="2187702" y="225044"/>
                  </a:lnTo>
                  <a:lnTo>
                    <a:pt x="2189099" y="225044"/>
                  </a:lnTo>
                  <a:lnTo>
                    <a:pt x="2190368" y="225298"/>
                  </a:lnTo>
                  <a:lnTo>
                    <a:pt x="2191257" y="225933"/>
                  </a:lnTo>
                  <a:lnTo>
                    <a:pt x="2192147" y="226568"/>
                  </a:lnTo>
                  <a:lnTo>
                    <a:pt x="2192908" y="227711"/>
                  </a:lnTo>
                  <a:lnTo>
                    <a:pt x="2193416" y="229488"/>
                  </a:lnTo>
                  <a:lnTo>
                    <a:pt x="2194052" y="231267"/>
                  </a:lnTo>
                  <a:lnTo>
                    <a:pt x="2194432" y="233807"/>
                  </a:lnTo>
                  <a:lnTo>
                    <a:pt x="2194813" y="236982"/>
                  </a:lnTo>
                  <a:lnTo>
                    <a:pt x="2195067" y="240157"/>
                  </a:lnTo>
                  <a:lnTo>
                    <a:pt x="2195194" y="244475"/>
                  </a:lnTo>
                  <a:lnTo>
                    <a:pt x="2195194" y="249809"/>
                  </a:lnTo>
                  <a:lnTo>
                    <a:pt x="2195194" y="253619"/>
                  </a:lnTo>
                  <a:lnTo>
                    <a:pt x="2192147" y="270763"/>
                  </a:lnTo>
                  <a:lnTo>
                    <a:pt x="2191384" y="272161"/>
                  </a:lnTo>
                  <a:lnTo>
                    <a:pt x="2179065" y="281939"/>
                  </a:lnTo>
                  <a:lnTo>
                    <a:pt x="2174366" y="284607"/>
                  </a:lnTo>
                  <a:lnTo>
                    <a:pt x="2131986" y="296876"/>
                  </a:lnTo>
                  <a:lnTo>
                    <a:pt x="2110358" y="298323"/>
                  </a:lnTo>
                  <a:lnTo>
                    <a:pt x="2095877" y="297751"/>
                  </a:lnTo>
                  <a:lnTo>
                    <a:pt x="2056764" y="289178"/>
                  </a:lnTo>
                  <a:lnTo>
                    <a:pt x="2016252" y="261747"/>
                  </a:lnTo>
                  <a:lnTo>
                    <a:pt x="1995445" y="229457"/>
                  </a:lnTo>
                  <a:lnTo>
                    <a:pt x="1983835" y="186896"/>
                  </a:lnTo>
                  <a:lnTo>
                    <a:pt x="1981580" y="152908"/>
                  </a:lnTo>
                  <a:lnTo>
                    <a:pt x="1982198" y="135026"/>
                  </a:lnTo>
                  <a:lnTo>
                    <a:pt x="1991359" y="87502"/>
                  </a:lnTo>
                  <a:lnTo>
                    <a:pt x="2010558" y="49784"/>
                  </a:lnTo>
                  <a:lnTo>
                    <a:pt x="2038254" y="22431"/>
                  </a:lnTo>
                  <a:lnTo>
                    <a:pt x="2073828" y="5679"/>
                  </a:lnTo>
                  <a:lnTo>
                    <a:pt x="2101018" y="638"/>
                  </a:lnTo>
                  <a:lnTo>
                    <a:pt x="2115565" y="0"/>
                  </a:lnTo>
                  <a:close/>
                </a:path>
              </a:pathLst>
            </a:custGeom>
            <a:ln w="9144">
              <a:solidFill>
                <a:srgbClr val="5C43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08876" y="3709365"/>
              <a:ext cx="132257" cy="13225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21068" y="3398647"/>
              <a:ext cx="113156" cy="1131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16496" y="3394075"/>
              <a:ext cx="122300" cy="1223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443216" y="3608781"/>
              <a:ext cx="3881374" cy="31069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455951" y="3321430"/>
              <a:ext cx="3862034" cy="37058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271256" y="3483355"/>
              <a:ext cx="100075" cy="9245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813546" y="3473958"/>
              <a:ext cx="98298" cy="100965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9732264" y="3381629"/>
              <a:ext cx="667385" cy="123189"/>
            </a:xfrm>
            <a:custGeom>
              <a:avLst/>
              <a:gdLst/>
              <a:ahLst/>
              <a:cxnLst/>
              <a:rect l="l" t="t" r="r" b="b"/>
              <a:pathLst>
                <a:path w="667384" h="123189">
                  <a:moveTo>
                    <a:pt x="625982" y="0"/>
                  </a:moveTo>
                  <a:lnTo>
                    <a:pt x="585215" y="122809"/>
                  </a:lnTo>
                  <a:lnTo>
                    <a:pt x="667130" y="122809"/>
                  </a:lnTo>
                  <a:lnTo>
                    <a:pt x="626236" y="0"/>
                  </a:lnTo>
                  <a:lnTo>
                    <a:pt x="625982" y="0"/>
                  </a:lnTo>
                  <a:close/>
                </a:path>
                <a:path w="667384" h="123189">
                  <a:moveTo>
                    <a:pt x="40766" y="0"/>
                  </a:moveTo>
                  <a:lnTo>
                    <a:pt x="0" y="122809"/>
                  </a:lnTo>
                  <a:lnTo>
                    <a:pt x="81914" y="122809"/>
                  </a:lnTo>
                  <a:lnTo>
                    <a:pt x="41020" y="0"/>
                  </a:lnTo>
                  <a:lnTo>
                    <a:pt x="40766" y="0"/>
                  </a:lnTo>
                  <a:close/>
                </a:path>
              </a:pathLst>
            </a:custGeom>
            <a:ln w="9144">
              <a:solidFill>
                <a:srgbClr val="5C43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997440" y="3369310"/>
              <a:ext cx="126111" cy="20294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169904" y="3367277"/>
              <a:ext cx="94107" cy="92837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455916" y="3321430"/>
              <a:ext cx="3862070" cy="370840"/>
            </a:xfrm>
            <a:custGeom>
              <a:avLst/>
              <a:gdLst/>
              <a:ahLst/>
              <a:cxnLst/>
              <a:rect l="l" t="t" r="r" b="b"/>
              <a:pathLst>
                <a:path w="3862070" h="370839">
                  <a:moveTo>
                    <a:pt x="3774058" y="5080"/>
                  </a:moveTo>
                  <a:lnTo>
                    <a:pt x="3844798" y="5080"/>
                  </a:lnTo>
                  <a:lnTo>
                    <a:pt x="3849624" y="5080"/>
                  </a:lnTo>
                  <a:lnTo>
                    <a:pt x="3853687" y="6604"/>
                  </a:lnTo>
                  <a:lnTo>
                    <a:pt x="3856989" y="9398"/>
                  </a:lnTo>
                  <a:lnTo>
                    <a:pt x="3860418" y="12319"/>
                  </a:lnTo>
                  <a:lnTo>
                    <a:pt x="3862069" y="17018"/>
                  </a:lnTo>
                  <a:lnTo>
                    <a:pt x="3862069" y="23622"/>
                  </a:lnTo>
                  <a:lnTo>
                    <a:pt x="3862069" y="286385"/>
                  </a:lnTo>
                  <a:lnTo>
                    <a:pt x="3862069" y="287909"/>
                  </a:lnTo>
                  <a:lnTo>
                    <a:pt x="3861561" y="289179"/>
                  </a:lnTo>
                  <a:lnTo>
                    <a:pt x="3847210" y="294767"/>
                  </a:lnTo>
                  <a:lnTo>
                    <a:pt x="3843401" y="295148"/>
                  </a:lnTo>
                  <a:lnTo>
                    <a:pt x="3838702" y="295275"/>
                  </a:lnTo>
                  <a:lnTo>
                    <a:pt x="3832986" y="295275"/>
                  </a:lnTo>
                  <a:lnTo>
                    <a:pt x="3827272" y="295275"/>
                  </a:lnTo>
                  <a:lnTo>
                    <a:pt x="3822445" y="295148"/>
                  </a:lnTo>
                  <a:lnTo>
                    <a:pt x="3818762" y="294767"/>
                  </a:lnTo>
                  <a:lnTo>
                    <a:pt x="3814953" y="294386"/>
                  </a:lnTo>
                  <a:lnTo>
                    <a:pt x="3812031" y="293878"/>
                  </a:lnTo>
                  <a:lnTo>
                    <a:pt x="3809745" y="293116"/>
                  </a:lnTo>
                  <a:lnTo>
                    <a:pt x="3807332" y="292354"/>
                  </a:lnTo>
                  <a:lnTo>
                    <a:pt x="3805808" y="291465"/>
                  </a:lnTo>
                  <a:lnTo>
                    <a:pt x="3804919" y="290322"/>
                  </a:lnTo>
                  <a:lnTo>
                    <a:pt x="3804030" y="289179"/>
                  </a:lnTo>
                  <a:lnTo>
                    <a:pt x="3803523" y="287909"/>
                  </a:lnTo>
                  <a:lnTo>
                    <a:pt x="3803523" y="286385"/>
                  </a:lnTo>
                  <a:lnTo>
                    <a:pt x="3803523" y="178308"/>
                  </a:lnTo>
                  <a:lnTo>
                    <a:pt x="3781932" y="178308"/>
                  </a:lnTo>
                  <a:lnTo>
                    <a:pt x="3772915" y="178308"/>
                  </a:lnTo>
                  <a:lnTo>
                    <a:pt x="3766184" y="179197"/>
                  </a:lnTo>
                  <a:lnTo>
                    <a:pt x="3736466" y="208788"/>
                  </a:lnTo>
                  <a:lnTo>
                    <a:pt x="3709161" y="285496"/>
                  </a:lnTo>
                  <a:lnTo>
                    <a:pt x="3708400" y="287274"/>
                  </a:lnTo>
                  <a:lnTo>
                    <a:pt x="3681856" y="295275"/>
                  </a:lnTo>
                  <a:lnTo>
                    <a:pt x="3675633" y="295275"/>
                  </a:lnTo>
                  <a:lnTo>
                    <a:pt x="3668776" y="295275"/>
                  </a:lnTo>
                  <a:lnTo>
                    <a:pt x="3663441" y="295148"/>
                  </a:lnTo>
                  <a:lnTo>
                    <a:pt x="3659504" y="294640"/>
                  </a:lnTo>
                  <a:lnTo>
                    <a:pt x="3655567" y="294259"/>
                  </a:lnTo>
                  <a:lnTo>
                    <a:pt x="3652519" y="293624"/>
                  </a:lnTo>
                  <a:lnTo>
                    <a:pt x="3650360" y="292735"/>
                  </a:lnTo>
                  <a:lnTo>
                    <a:pt x="3648329" y="291973"/>
                  </a:lnTo>
                  <a:lnTo>
                    <a:pt x="3646931" y="290957"/>
                  </a:lnTo>
                  <a:lnTo>
                    <a:pt x="3646424" y="289941"/>
                  </a:lnTo>
                  <a:lnTo>
                    <a:pt x="3645788" y="288925"/>
                  </a:lnTo>
                  <a:lnTo>
                    <a:pt x="3645534" y="287782"/>
                  </a:lnTo>
                  <a:lnTo>
                    <a:pt x="3645534" y="286639"/>
                  </a:lnTo>
                  <a:lnTo>
                    <a:pt x="3645534" y="285115"/>
                  </a:lnTo>
                  <a:lnTo>
                    <a:pt x="3645788" y="283337"/>
                  </a:lnTo>
                  <a:lnTo>
                    <a:pt x="3646297" y="281178"/>
                  </a:lnTo>
                  <a:lnTo>
                    <a:pt x="3646804" y="279019"/>
                  </a:lnTo>
                  <a:lnTo>
                    <a:pt x="3647820" y="275717"/>
                  </a:lnTo>
                  <a:lnTo>
                    <a:pt x="3649472" y="271399"/>
                  </a:lnTo>
                  <a:lnTo>
                    <a:pt x="3671188" y="214757"/>
                  </a:lnTo>
                  <a:lnTo>
                    <a:pt x="3673982" y="207264"/>
                  </a:lnTo>
                  <a:lnTo>
                    <a:pt x="3689857" y="180467"/>
                  </a:lnTo>
                  <a:lnTo>
                    <a:pt x="3693413" y="176022"/>
                  </a:lnTo>
                  <a:lnTo>
                    <a:pt x="3697351" y="172339"/>
                  </a:lnTo>
                  <a:lnTo>
                    <a:pt x="3701414" y="169418"/>
                  </a:lnTo>
                  <a:lnTo>
                    <a:pt x="3705479" y="166370"/>
                  </a:lnTo>
                  <a:lnTo>
                    <a:pt x="3710051" y="164084"/>
                  </a:lnTo>
                  <a:lnTo>
                    <a:pt x="3714877" y="162306"/>
                  </a:lnTo>
                  <a:lnTo>
                    <a:pt x="3708209" y="160256"/>
                  </a:lnTo>
                  <a:lnTo>
                    <a:pt x="3672585" y="137414"/>
                  </a:lnTo>
                  <a:lnTo>
                    <a:pt x="3658217" y="98270"/>
                  </a:lnTo>
                  <a:lnTo>
                    <a:pt x="3657980" y="91313"/>
                  </a:lnTo>
                  <a:lnTo>
                    <a:pt x="3658409" y="81718"/>
                  </a:lnTo>
                  <a:lnTo>
                    <a:pt x="3673316" y="40909"/>
                  </a:lnTo>
                  <a:lnTo>
                    <a:pt x="3708838" y="14662"/>
                  </a:lnTo>
                  <a:lnTo>
                    <a:pt x="3757223" y="5462"/>
                  </a:lnTo>
                  <a:lnTo>
                    <a:pt x="3774058" y="5080"/>
                  </a:lnTo>
                  <a:close/>
                </a:path>
                <a:path w="3862070" h="370839">
                  <a:moveTo>
                    <a:pt x="2557272" y="5080"/>
                  </a:moveTo>
                  <a:lnTo>
                    <a:pt x="2704845" y="5080"/>
                  </a:lnTo>
                  <a:lnTo>
                    <a:pt x="2710053" y="5080"/>
                  </a:lnTo>
                  <a:lnTo>
                    <a:pt x="2714116" y="6604"/>
                  </a:lnTo>
                  <a:lnTo>
                    <a:pt x="2717037" y="9652"/>
                  </a:lnTo>
                  <a:lnTo>
                    <a:pt x="2720085" y="12700"/>
                  </a:lnTo>
                  <a:lnTo>
                    <a:pt x="2721609" y="17399"/>
                  </a:lnTo>
                  <a:lnTo>
                    <a:pt x="2721609" y="23622"/>
                  </a:lnTo>
                  <a:lnTo>
                    <a:pt x="2721609" y="246253"/>
                  </a:lnTo>
                  <a:lnTo>
                    <a:pt x="2746120" y="246253"/>
                  </a:lnTo>
                  <a:lnTo>
                    <a:pt x="2750184" y="246253"/>
                  </a:lnTo>
                  <a:lnTo>
                    <a:pt x="2752979" y="247269"/>
                  </a:lnTo>
                  <a:lnTo>
                    <a:pt x="2754629" y="249428"/>
                  </a:lnTo>
                  <a:lnTo>
                    <a:pt x="2756280" y="251587"/>
                  </a:lnTo>
                  <a:lnTo>
                    <a:pt x="2757042" y="254635"/>
                  </a:lnTo>
                  <a:lnTo>
                    <a:pt x="2757042" y="258445"/>
                  </a:lnTo>
                  <a:lnTo>
                    <a:pt x="2757042" y="362077"/>
                  </a:lnTo>
                  <a:lnTo>
                    <a:pt x="2757042" y="363601"/>
                  </a:lnTo>
                  <a:lnTo>
                    <a:pt x="2756661" y="364871"/>
                  </a:lnTo>
                  <a:lnTo>
                    <a:pt x="2744088" y="369951"/>
                  </a:lnTo>
                  <a:lnTo>
                    <a:pt x="2740786" y="370332"/>
                  </a:lnTo>
                  <a:lnTo>
                    <a:pt x="2736595" y="370586"/>
                  </a:lnTo>
                  <a:lnTo>
                    <a:pt x="2731388" y="370586"/>
                  </a:lnTo>
                  <a:lnTo>
                    <a:pt x="2726308" y="370586"/>
                  </a:lnTo>
                  <a:lnTo>
                    <a:pt x="2707004" y="365887"/>
                  </a:lnTo>
                  <a:lnTo>
                    <a:pt x="2706115" y="364871"/>
                  </a:lnTo>
                  <a:lnTo>
                    <a:pt x="2705734" y="363601"/>
                  </a:lnTo>
                  <a:lnTo>
                    <a:pt x="2705734" y="362077"/>
                  </a:lnTo>
                  <a:lnTo>
                    <a:pt x="2705734" y="294005"/>
                  </a:lnTo>
                  <a:lnTo>
                    <a:pt x="2513456" y="294005"/>
                  </a:lnTo>
                  <a:lnTo>
                    <a:pt x="2513456" y="362077"/>
                  </a:lnTo>
                  <a:lnTo>
                    <a:pt x="2513456" y="363601"/>
                  </a:lnTo>
                  <a:lnTo>
                    <a:pt x="2507995" y="368427"/>
                  </a:lnTo>
                  <a:lnTo>
                    <a:pt x="2505963" y="369062"/>
                  </a:lnTo>
                  <a:lnTo>
                    <a:pt x="2503424" y="369570"/>
                  </a:lnTo>
                  <a:lnTo>
                    <a:pt x="2500122" y="369951"/>
                  </a:lnTo>
                  <a:lnTo>
                    <a:pt x="2496819" y="370332"/>
                  </a:lnTo>
                  <a:lnTo>
                    <a:pt x="2492629" y="370586"/>
                  </a:lnTo>
                  <a:lnTo>
                    <a:pt x="2487549" y="370586"/>
                  </a:lnTo>
                  <a:lnTo>
                    <a:pt x="2482595" y="370586"/>
                  </a:lnTo>
                  <a:lnTo>
                    <a:pt x="2478404" y="370332"/>
                  </a:lnTo>
                  <a:lnTo>
                    <a:pt x="2475103" y="369951"/>
                  </a:lnTo>
                  <a:lnTo>
                    <a:pt x="2471801" y="369570"/>
                  </a:lnTo>
                  <a:lnTo>
                    <a:pt x="2469133" y="369062"/>
                  </a:lnTo>
                  <a:lnTo>
                    <a:pt x="2467229" y="368427"/>
                  </a:lnTo>
                  <a:lnTo>
                    <a:pt x="2465197" y="367792"/>
                  </a:lnTo>
                  <a:lnTo>
                    <a:pt x="2463800" y="366903"/>
                  </a:lnTo>
                  <a:lnTo>
                    <a:pt x="2463037" y="365887"/>
                  </a:lnTo>
                  <a:lnTo>
                    <a:pt x="2462276" y="364871"/>
                  </a:lnTo>
                  <a:lnTo>
                    <a:pt x="2461894" y="363601"/>
                  </a:lnTo>
                  <a:lnTo>
                    <a:pt x="2461894" y="362077"/>
                  </a:lnTo>
                  <a:lnTo>
                    <a:pt x="2461894" y="258318"/>
                  </a:lnTo>
                  <a:lnTo>
                    <a:pt x="2461640" y="254000"/>
                  </a:lnTo>
                  <a:lnTo>
                    <a:pt x="2462403" y="250825"/>
                  </a:lnTo>
                  <a:lnTo>
                    <a:pt x="2464307" y="249047"/>
                  </a:lnTo>
                  <a:lnTo>
                    <a:pt x="2466085" y="247142"/>
                  </a:lnTo>
                  <a:lnTo>
                    <a:pt x="2468879" y="246253"/>
                  </a:lnTo>
                  <a:lnTo>
                    <a:pt x="2472689" y="246253"/>
                  </a:lnTo>
                  <a:lnTo>
                    <a:pt x="2486025" y="246253"/>
                  </a:lnTo>
                  <a:lnTo>
                    <a:pt x="2505455" y="211455"/>
                  </a:lnTo>
                  <a:lnTo>
                    <a:pt x="2518600" y="168148"/>
                  </a:lnTo>
                  <a:lnTo>
                    <a:pt x="2527125" y="123586"/>
                  </a:lnTo>
                  <a:lnTo>
                    <a:pt x="2533685" y="79585"/>
                  </a:lnTo>
                  <a:lnTo>
                    <a:pt x="2540507" y="24257"/>
                  </a:lnTo>
                  <a:lnTo>
                    <a:pt x="2541397" y="17653"/>
                  </a:lnTo>
                  <a:lnTo>
                    <a:pt x="2543175" y="12700"/>
                  </a:lnTo>
                  <a:lnTo>
                    <a:pt x="2545587" y="9652"/>
                  </a:lnTo>
                  <a:lnTo>
                    <a:pt x="2548128" y="6604"/>
                  </a:lnTo>
                  <a:lnTo>
                    <a:pt x="2552064" y="5080"/>
                  </a:lnTo>
                  <a:lnTo>
                    <a:pt x="2557272" y="5080"/>
                  </a:lnTo>
                  <a:close/>
                </a:path>
                <a:path w="3862070" h="370839">
                  <a:moveTo>
                    <a:pt x="1686686" y="5080"/>
                  </a:moveTo>
                  <a:lnTo>
                    <a:pt x="1830958" y="5080"/>
                  </a:lnTo>
                  <a:lnTo>
                    <a:pt x="1832228" y="5080"/>
                  </a:lnTo>
                  <a:lnTo>
                    <a:pt x="1833499" y="5461"/>
                  </a:lnTo>
                  <a:lnTo>
                    <a:pt x="1834514" y="6223"/>
                  </a:lnTo>
                  <a:lnTo>
                    <a:pt x="1835530" y="6985"/>
                  </a:lnTo>
                  <a:lnTo>
                    <a:pt x="1836419" y="8255"/>
                  </a:lnTo>
                  <a:lnTo>
                    <a:pt x="1837181" y="10160"/>
                  </a:lnTo>
                  <a:lnTo>
                    <a:pt x="1837943" y="11938"/>
                  </a:lnTo>
                  <a:lnTo>
                    <a:pt x="1838452" y="14351"/>
                  </a:lnTo>
                  <a:lnTo>
                    <a:pt x="1838832" y="17272"/>
                  </a:lnTo>
                  <a:lnTo>
                    <a:pt x="1839213" y="20193"/>
                  </a:lnTo>
                  <a:lnTo>
                    <a:pt x="1839467" y="23876"/>
                  </a:lnTo>
                  <a:lnTo>
                    <a:pt x="1839467" y="28321"/>
                  </a:lnTo>
                  <a:lnTo>
                    <a:pt x="1839467" y="32512"/>
                  </a:lnTo>
                  <a:lnTo>
                    <a:pt x="1839213" y="36068"/>
                  </a:lnTo>
                  <a:lnTo>
                    <a:pt x="1838832" y="38862"/>
                  </a:lnTo>
                  <a:lnTo>
                    <a:pt x="1838452" y="41783"/>
                  </a:lnTo>
                  <a:lnTo>
                    <a:pt x="1832228" y="51054"/>
                  </a:lnTo>
                  <a:lnTo>
                    <a:pt x="1830958" y="51054"/>
                  </a:lnTo>
                  <a:lnTo>
                    <a:pt x="1727834" y="51054"/>
                  </a:lnTo>
                  <a:lnTo>
                    <a:pt x="1727834" y="121666"/>
                  </a:lnTo>
                  <a:lnTo>
                    <a:pt x="1815083" y="121666"/>
                  </a:lnTo>
                  <a:lnTo>
                    <a:pt x="1816353" y="121666"/>
                  </a:lnTo>
                  <a:lnTo>
                    <a:pt x="1823211" y="133604"/>
                  </a:lnTo>
                  <a:lnTo>
                    <a:pt x="1823592" y="136525"/>
                  </a:lnTo>
                  <a:lnTo>
                    <a:pt x="1823719" y="139954"/>
                  </a:lnTo>
                  <a:lnTo>
                    <a:pt x="1823719" y="144145"/>
                  </a:lnTo>
                  <a:lnTo>
                    <a:pt x="1823719" y="148463"/>
                  </a:lnTo>
                  <a:lnTo>
                    <a:pt x="1821560" y="161671"/>
                  </a:lnTo>
                  <a:lnTo>
                    <a:pt x="1820799" y="163449"/>
                  </a:lnTo>
                  <a:lnTo>
                    <a:pt x="1819909" y="164592"/>
                  </a:lnTo>
                  <a:lnTo>
                    <a:pt x="1818766" y="165354"/>
                  </a:lnTo>
                  <a:lnTo>
                    <a:pt x="1817624" y="166116"/>
                  </a:lnTo>
                  <a:lnTo>
                    <a:pt x="1816353" y="166497"/>
                  </a:lnTo>
                  <a:lnTo>
                    <a:pt x="1815083" y="166497"/>
                  </a:lnTo>
                  <a:lnTo>
                    <a:pt x="1727834" y="166497"/>
                  </a:lnTo>
                  <a:lnTo>
                    <a:pt x="1727834" y="248031"/>
                  </a:lnTo>
                  <a:lnTo>
                    <a:pt x="1831848" y="248031"/>
                  </a:lnTo>
                  <a:lnTo>
                    <a:pt x="1833117" y="248031"/>
                  </a:lnTo>
                  <a:lnTo>
                    <a:pt x="1840483" y="266700"/>
                  </a:lnTo>
                  <a:lnTo>
                    <a:pt x="1840483" y="271018"/>
                  </a:lnTo>
                  <a:lnTo>
                    <a:pt x="1840483" y="275336"/>
                  </a:lnTo>
                  <a:lnTo>
                    <a:pt x="1835530" y="292735"/>
                  </a:lnTo>
                  <a:lnTo>
                    <a:pt x="1834387" y="293624"/>
                  </a:lnTo>
                  <a:lnTo>
                    <a:pt x="1833117" y="294005"/>
                  </a:lnTo>
                  <a:lnTo>
                    <a:pt x="1831848" y="294005"/>
                  </a:lnTo>
                  <a:lnTo>
                    <a:pt x="1686686" y="294005"/>
                  </a:lnTo>
                  <a:lnTo>
                    <a:pt x="1681860" y="294005"/>
                  </a:lnTo>
                  <a:lnTo>
                    <a:pt x="1677669" y="292481"/>
                  </a:lnTo>
                  <a:lnTo>
                    <a:pt x="1674367" y="289560"/>
                  </a:lnTo>
                  <a:lnTo>
                    <a:pt x="1670938" y="286766"/>
                  </a:lnTo>
                  <a:lnTo>
                    <a:pt x="1669287" y="281940"/>
                  </a:lnTo>
                  <a:lnTo>
                    <a:pt x="1669287" y="275463"/>
                  </a:lnTo>
                  <a:lnTo>
                    <a:pt x="1669287" y="23622"/>
                  </a:lnTo>
                  <a:lnTo>
                    <a:pt x="1669287" y="17018"/>
                  </a:lnTo>
                  <a:lnTo>
                    <a:pt x="1670938" y="12319"/>
                  </a:lnTo>
                  <a:lnTo>
                    <a:pt x="1674367" y="9398"/>
                  </a:lnTo>
                  <a:lnTo>
                    <a:pt x="1677669" y="6604"/>
                  </a:lnTo>
                  <a:lnTo>
                    <a:pt x="1681860" y="5080"/>
                  </a:lnTo>
                  <a:lnTo>
                    <a:pt x="1686686" y="5080"/>
                  </a:lnTo>
                  <a:close/>
                </a:path>
                <a:path w="3862070" h="370839">
                  <a:moveTo>
                    <a:pt x="778636" y="5080"/>
                  </a:moveTo>
                  <a:lnTo>
                    <a:pt x="942085" y="5080"/>
                  </a:lnTo>
                  <a:lnTo>
                    <a:pt x="943482" y="5080"/>
                  </a:lnTo>
                  <a:lnTo>
                    <a:pt x="944879" y="5461"/>
                  </a:lnTo>
                  <a:lnTo>
                    <a:pt x="945895" y="6223"/>
                  </a:lnTo>
                  <a:lnTo>
                    <a:pt x="947038" y="6985"/>
                  </a:lnTo>
                  <a:lnTo>
                    <a:pt x="948054" y="8255"/>
                  </a:lnTo>
                  <a:lnTo>
                    <a:pt x="948816" y="10160"/>
                  </a:lnTo>
                  <a:lnTo>
                    <a:pt x="949705" y="11938"/>
                  </a:lnTo>
                  <a:lnTo>
                    <a:pt x="950213" y="14351"/>
                  </a:lnTo>
                  <a:lnTo>
                    <a:pt x="950594" y="17272"/>
                  </a:lnTo>
                  <a:lnTo>
                    <a:pt x="950976" y="20193"/>
                  </a:lnTo>
                  <a:lnTo>
                    <a:pt x="951229" y="23876"/>
                  </a:lnTo>
                  <a:lnTo>
                    <a:pt x="951229" y="28321"/>
                  </a:lnTo>
                  <a:lnTo>
                    <a:pt x="951229" y="32512"/>
                  </a:lnTo>
                  <a:lnTo>
                    <a:pt x="950976" y="36068"/>
                  </a:lnTo>
                  <a:lnTo>
                    <a:pt x="950594" y="38862"/>
                  </a:lnTo>
                  <a:lnTo>
                    <a:pt x="950213" y="41783"/>
                  </a:lnTo>
                  <a:lnTo>
                    <a:pt x="949705" y="44196"/>
                  </a:lnTo>
                  <a:lnTo>
                    <a:pt x="948816" y="46101"/>
                  </a:lnTo>
                  <a:lnTo>
                    <a:pt x="948054" y="47879"/>
                  </a:lnTo>
                  <a:lnTo>
                    <a:pt x="947038" y="49276"/>
                  </a:lnTo>
                  <a:lnTo>
                    <a:pt x="945895" y="50038"/>
                  </a:lnTo>
                  <a:lnTo>
                    <a:pt x="944879" y="50927"/>
                  </a:lnTo>
                  <a:lnTo>
                    <a:pt x="943609" y="51308"/>
                  </a:lnTo>
                  <a:lnTo>
                    <a:pt x="942212" y="51308"/>
                  </a:lnTo>
                  <a:lnTo>
                    <a:pt x="819911" y="51308"/>
                  </a:lnTo>
                  <a:lnTo>
                    <a:pt x="819911" y="123190"/>
                  </a:lnTo>
                  <a:lnTo>
                    <a:pt x="867917" y="123190"/>
                  </a:lnTo>
                  <a:lnTo>
                    <a:pt x="881280" y="123523"/>
                  </a:lnTo>
                  <a:lnTo>
                    <a:pt x="922585" y="131522"/>
                  </a:lnTo>
                  <a:lnTo>
                    <a:pt x="955563" y="156035"/>
                  </a:lnTo>
                  <a:lnTo>
                    <a:pt x="969980" y="195109"/>
                  </a:lnTo>
                  <a:lnTo>
                    <a:pt x="970406" y="204470"/>
                  </a:lnTo>
                  <a:lnTo>
                    <a:pt x="969980" y="214068"/>
                  </a:lnTo>
                  <a:lnTo>
                    <a:pt x="955294" y="255603"/>
                  </a:lnTo>
                  <a:lnTo>
                    <a:pt x="919122" y="283606"/>
                  </a:lnTo>
                  <a:lnTo>
                    <a:pt x="871188" y="293578"/>
                  </a:lnTo>
                  <a:lnTo>
                    <a:pt x="855472" y="294005"/>
                  </a:lnTo>
                  <a:lnTo>
                    <a:pt x="779272" y="294005"/>
                  </a:lnTo>
                  <a:lnTo>
                    <a:pt x="773937" y="294005"/>
                  </a:lnTo>
                  <a:lnTo>
                    <a:pt x="769619" y="292481"/>
                  </a:lnTo>
                  <a:lnTo>
                    <a:pt x="766190" y="289560"/>
                  </a:lnTo>
                  <a:lnTo>
                    <a:pt x="762888" y="286766"/>
                  </a:lnTo>
                  <a:lnTo>
                    <a:pt x="761237" y="281813"/>
                  </a:lnTo>
                  <a:lnTo>
                    <a:pt x="761237" y="274828"/>
                  </a:lnTo>
                  <a:lnTo>
                    <a:pt x="761237" y="23622"/>
                  </a:lnTo>
                  <a:lnTo>
                    <a:pt x="761237" y="17018"/>
                  </a:lnTo>
                  <a:lnTo>
                    <a:pt x="762888" y="12319"/>
                  </a:lnTo>
                  <a:lnTo>
                    <a:pt x="766190" y="9398"/>
                  </a:lnTo>
                  <a:lnTo>
                    <a:pt x="769619" y="6604"/>
                  </a:lnTo>
                  <a:lnTo>
                    <a:pt x="773683" y="5080"/>
                  </a:lnTo>
                  <a:lnTo>
                    <a:pt x="778636" y="5080"/>
                  </a:lnTo>
                  <a:close/>
                </a:path>
                <a:path w="3862070" h="370839">
                  <a:moveTo>
                    <a:pt x="555878" y="5080"/>
                  </a:moveTo>
                  <a:lnTo>
                    <a:pt x="700151" y="5080"/>
                  </a:lnTo>
                  <a:lnTo>
                    <a:pt x="701420" y="5080"/>
                  </a:lnTo>
                  <a:lnTo>
                    <a:pt x="702690" y="5461"/>
                  </a:lnTo>
                  <a:lnTo>
                    <a:pt x="703706" y="6223"/>
                  </a:lnTo>
                  <a:lnTo>
                    <a:pt x="704723" y="6985"/>
                  </a:lnTo>
                  <a:lnTo>
                    <a:pt x="705611" y="8255"/>
                  </a:lnTo>
                  <a:lnTo>
                    <a:pt x="706374" y="10160"/>
                  </a:lnTo>
                  <a:lnTo>
                    <a:pt x="707135" y="11938"/>
                  </a:lnTo>
                  <a:lnTo>
                    <a:pt x="707643" y="14351"/>
                  </a:lnTo>
                  <a:lnTo>
                    <a:pt x="708025" y="17272"/>
                  </a:lnTo>
                  <a:lnTo>
                    <a:pt x="708405" y="20193"/>
                  </a:lnTo>
                  <a:lnTo>
                    <a:pt x="708659" y="23876"/>
                  </a:lnTo>
                  <a:lnTo>
                    <a:pt x="708659" y="28321"/>
                  </a:lnTo>
                  <a:lnTo>
                    <a:pt x="708659" y="32512"/>
                  </a:lnTo>
                  <a:lnTo>
                    <a:pt x="708405" y="36068"/>
                  </a:lnTo>
                  <a:lnTo>
                    <a:pt x="708025" y="38862"/>
                  </a:lnTo>
                  <a:lnTo>
                    <a:pt x="707643" y="41783"/>
                  </a:lnTo>
                  <a:lnTo>
                    <a:pt x="701420" y="51054"/>
                  </a:lnTo>
                  <a:lnTo>
                    <a:pt x="700151" y="51054"/>
                  </a:lnTo>
                  <a:lnTo>
                    <a:pt x="597026" y="51054"/>
                  </a:lnTo>
                  <a:lnTo>
                    <a:pt x="597026" y="121666"/>
                  </a:lnTo>
                  <a:lnTo>
                    <a:pt x="684276" y="121666"/>
                  </a:lnTo>
                  <a:lnTo>
                    <a:pt x="685545" y="121666"/>
                  </a:lnTo>
                  <a:lnTo>
                    <a:pt x="692403" y="133604"/>
                  </a:lnTo>
                  <a:lnTo>
                    <a:pt x="692784" y="136525"/>
                  </a:lnTo>
                  <a:lnTo>
                    <a:pt x="692911" y="139954"/>
                  </a:lnTo>
                  <a:lnTo>
                    <a:pt x="692911" y="144145"/>
                  </a:lnTo>
                  <a:lnTo>
                    <a:pt x="692911" y="148463"/>
                  </a:lnTo>
                  <a:lnTo>
                    <a:pt x="690752" y="161671"/>
                  </a:lnTo>
                  <a:lnTo>
                    <a:pt x="689990" y="163449"/>
                  </a:lnTo>
                  <a:lnTo>
                    <a:pt x="689101" y="164592"/>
                  </a:lnTo>
                  <a:lnTo>
                    <a:pt x="687958" y="165354"/>
                  </a:lnTo>
                  <a:lnTo>
                    <a:pt x="686815" y="166116"/>
                  </a:lnTo>
                  <a:lnTo>
                    <a:pt x="685545" y="166497"/>
                  </a:lnTo>
                  <a:lnTo>
                    <a:pt x="684276" y="166497"/>
                  </a:lnTo>
                  <a:lnTo>
                    <a:pt x="597026" y="166497"/>
                  </a:lnTo>
                  <a:lnTo>
                    <a:pt x="597026" y="248031"/>
                  </a:lnTo>
                  <a:lnTo>
                    <a:pt x="701039" y="248031"/>
                  </a:lnTo>
                  <a:lnTo>
                    <a:pt x="702309" y="248031"/>
                  </a:lnTo>
                  <a:lnTo>
                    <a:pt x="707516" y="253111"/>
                  </a:lnTo>
                  <a:lnTo>
                    <a:pt x="708278" y="254889"/>
                  </a:lnTo>
                  <a:lnTo>
                    <a:pt x="708786" y="257302"/>
                  </a:lnTo>
                  <a:lnTo>
                    <a:pt x="709167" y="260096"/>
                  </a:lnTo>
                  <a:lnTo>
                    <a:pt x="709549" y="263017"/>
                  </a:lnTo>
                  <a:lnTo>
                    <a:pt x="709676" y="266700"/>
                  </a:lnTo>
                  <a:lnTo>
                    <a:pt x="709676" y="271018"/>
                  </a:lnTo>
                  <a:lnTo>
                    <a:pt x="709676" y="275336"/>
                  </a:lnTo>
                  <a:lnTo>
                    <a:pt x="709549" y="278892"/>
                  </a:lnTo>
                  <a:lnTo>
                    <a:pt x="709167" y="281813"/>
                  </a:lnTo>
                  <a:lnTo>
                    <a:pt x="708786" y="284734"/>
                  </a:lnTo>
                  <a:lnTo>
                    <a:pt x="708278" y="287020"/>
                  </a:lnTo>
                  <a:lnTo>
                    <a:pt x="707516" y="288798"/>
                  </a:lnTo>
                  <a:lnTo>
                    <a:pt x="706754" y="290576"/>
                  </a:lnTo>
                  <a:lnTo>
                    <a:pt x="705865" y="291973"/>
                  </a:lnTo>
                  <a:lnTo>
                    <a:pt x="704723" y="292735"/>
                  </a:lnTo>
                  <a:lnTo>
                    <a:pt x="703579" y="293624"/>
                  </a:lnTo>
                  <a:lnTo>
                    <a:pt x="702309" y="294005"/>
                  </a:lnTo>
                  <a:lnTo>
                    <a:pt x="701039" y="294005"/>
                  </a:lnTo>
                  <a:lnTo>
                    <a:pt x="555878" y="294005"/>
                  </a:lnTo>
                  <a:lnTo>
                    <a:pt x="551052" y="294005"/>
                  </a:lnTo>
                  <a:lnTo>
                    <a:pt x="546861" y="292481"/>
                  </a:lnTo>
                  <a:lnTo>
                    <a:pt x="543559" y="289560"/>
                  </a:lnTo>
                  <a:lnTo>
                    <a:pt x="540130" y="286766"/>
                  </a:lnTo>
                  <a:lnTo>
                    <a:pt x="538479" y="281940"/>
                  </a:lnTo>
                  <a:lnTo>
                    <a:pt x="538479" y="275463"/>
                  </a:lnTo>
                  <a:lnTo>
                    <a:pt x="538479" y="23622"/>
                  </a:lnTo>
                  <a:lnTo>
                    <a:pt x="538479" y="17018"/>
                  </a:lnTo>
                  <a:lnTo>
                    <a:pt x="540130" y="12319"/>
                  </a:lnTo>
                  <a:lnTo>
                    <a:pt x="543559" y="9398"/>
                  </a:lnTo>
                  <a:lnTo>
                    <a:pt x="546861" y="6604"/>
                  </a:lnTo>
                  <a:lnTo>
                    <a:pt x="551052" y="5080"/>
                  </a:lnTo>
                  <a:lnTo>
                    <a:pt x="555878" y="5080"/>
                  </a:lnTo>
                  <a:close/>
                </a:path>
                <a:path w="3862070" h="370839">
                  <a:moveTo>
                    <a:pt x="3393439" y="3810"/>
                  </a:moveTo>
                  <a:lnTo>
                    <a:pt x="3399281" y="3810"/>
                  </a:lnTo>
                  <a:lnTo>
                    <a:pt x="3403980" y="3937"/>
                  </a:lnTo>
                  <a:lnTo>
                    <a:pt x="3422650" y="11176"/>
                  </a:lnTo>
                  <a:lnTo>
                    <a:pt x="3422650" y="12700"/>
                  </a:lnTo>
                  <a:lnTo>
                    <a:pt x="3422650" y="165862"/>
                  </a:lnTo>
                  <a:lnTo>
                    <a:pt x="3422650" y="170561"/>
                  </a:lnTo>
                  <a:lnTo>
                    <a:pt x="3422650" y="175641"/>
                  </a:lnTo>
                  <a:lnTo>
                    <a:pt x="3422523" y="180975"/>
                  </a:lnTo>
                  <a:lnTo>
                    <a:pt x="3422268" y="186436"/>
                  </a:lnTo>
                  <a:lnTo>
                    <a:pt x="3422141" y="191643"/>
                  </a:lnTo>
                  <a:lnTo>
                    <a:pt x="3421760" y="196596"/>
                  </a:lnTo>
                  <a:lnTo>
                    <a:pt x="3422268" y="196596"/>
                  </a:lnTo>
                  <a:lnTo>
                    <a:pt x="3424808" y="192151"/>
                  </a:lnTo>
                  <a:lnTo>
                    <a:pt x="3427983" y="186817"/>
                  </a:lnTo>
                  <a:lnTo>
                    <a:pt x="3431793" y="180594"/>
                  </a:lnTo>
                  <a:lnTo>
                    <a:pt x="3435730" y="174371"/>
                  </a:lnTo>
                  <a:lnTo>
                    <a:pt x="3439794" y="168275"/>
                  </a:lnTo>
                  <a:lnTo>
                    <a:pt x="3443858" y="162306"/>
                  </a:lnTo>
                  <a:lnTo>
                    <a:pt x="3544315" y="12446"/>
                  </a:lnTo>
                  <a:lnTo>
                    <a:pt x="3566794" y="3810"/>
                  </a:lnTo>
                  <a:lnTo>
                    <a:pt x="3571366" y="3810"/>
                  </a:lnTo>
                  <a:lnTo>
                    <a:pt x="3577081" y="3810"/>
                  </a:lnTo>
                  <a:lnTo>
                    <a:pt x="3581654" y="3937"/>
                  </a:lnTo>
                  <a:lnTo>
                    <a:pt x="3585082" y="4318"/>
                  </a:lnTo>
                  <a:lnTo>
                    <a:pt x="3588638" y="4699"/>
                  </a:lnTo>
                  <a:lnTo>
                    <a:pt x="3591432" y="5207"/>
                  </a:lnTo>
                  <a:lnTo>
                    <a:pt x="3593464" y="5969"/>
                  </a:lnTo>
                  <a:lnTo>
                    <a:pt x="3595624" y="6731"/>
                  </a:lnTo>
                  <a:lnTo>
                    <a:pt x="3597020" y="7620"/>
                  </a:lnTo>
                  <a:lnTo>
                    <a:pt x="3597782" y="8763"/>
                  </a:lnTo>
                  <a:lnTo>
                    <a:pt x="3598672" y="9906"/>
                  </a:lnTo>
                  <a:lnTo>
                    <a:pt x="3599053" y="11303"/>
                  </a:lnTo>
                  <a:lnTo>
                    <a:pt x="3599053" y="12954"/>
                  </a:lnTo>
                  <a:lnTo>
                    <a:pt x="3599053" y="286385"/>
                  </a:lnTo>
                  <a:lnTo>
                    <a:pt x="3599053" y="287909"/>
                  </a:lnTo>
                  <a:lnTo>
                    <a:pt x="3598544" y="289179"/>
                  </a:lnTo>
                  <a:lnTo>
                    <a:pt x="3583812" y="294767"/>
                  </a:lnTo>
                  <a:lnTo>
                    <a:pt x="3580003" y="295148"/>
                  </a:lnTo>
                  <a:lnTo>
                    <a:pt x="3575304" y="295275"/>
                  </a:lnTo>
                  <a:lnTo>
                    <a:pt x="3569588" y="295275"/>
                  </a:lnTo>
                  <a:lnTo>
                    <a:pt x="3563874" y="295275"/>
                  </a:lnTo>
                  <a:lnTo>
                    <a:pt x="3546475" y="293116"/>
                  </a:lnTo>
                  <a:lnTo>
                    <a:pt x="3544315" y="292354"/>
                  </a:lnTo>
                  <a:lnTo>
                    <a:pt x="3542791" y="291465"/>
                  </a:lnTo>
                  <a:lnTo>
                    <a:pt x="3541903" y="290322"/>
                  </a:lnTo>
                  <a:lnTo>
                    <a:pt x="3541013" y="289179"/>
                  </a:lnTo>
                  <a:lnTo>
                    <a:pt x="3540505" y="287909"/>
                  </a:lnTo>
                  <a:lnTo>
                    <a:pt x="3540505" y="286385"/>
                  </a:lnTo>
                  <a:lnTo>
                    <a:pt x="3540505" y="134112"/>
                  </a:lnTo>
                  <a:lnTo>
                    <a:pt x="3540505" y="128270"/>
                  </a:lnTo>
                  <a:lnTo>
                    <a:pt x="3540632" y="122682"/>
                  </a:lnTo>
                  <a:lnTo>
                    <a:pt x="3540759" y="117094"/>
                  </a:lnTo>
                  <a:lnTo>
                    <a:pt x="3540886" y="111506"/>
                  </a:lnTo>
                  <a:lnTo>
                    <a:pt x="3541140" y="106553"/>
                  </a:lnTo>
                  <a:lnTo>
                    <a:pt x="3541522" y="102235"/>
                  </a:lnTo>
                  <a:lnTo>
                    <a:pt x="3541013" y="102235"/>
                  </a:lnTo>
                  <a:lnTo>
                    <a:pt x="3539870" y="104267"/>
                  </a:lnTo>
                  <a:lnTo>
                    <a:pt x="3538474" y="106680"/>
                  </a:lnTo>
                  <a:lnTo>
                    <a:pt x="3536823" y="109474"/>
                  </a:lnTo>
                  <a:lnTo>
                    <a:pt x="3535172" y="112268"/>
                  </a:lnTo>
                  <a:lnTo>
                    <a:pt x="3533393" y="115062"/>
                  </a:lnTo>
                  <a:lnTo>
                    <a:pt x="3531488" y="118110"/>
                  </a:lnTo>
                  <a:lnTo>
                    <a:pt x="3529710" y="121285"/>
                  </a:lnTo>
                  <a:lnTo>
                    <a:pt x="3527679" y="124333"/>
                  </a:lnTo>
                  <a:lnTo>
                    <a:pt x="3525647" y="127508"/>
                  </a:lnTo>
                  <a:lnTo>
                    <a:pt x="3523487" y="130810"/>
                  </a:lnTo>
                  <a:lnTo>
                    <a:pt x="3521455" y="133858"/>
                  </a:lnTo>
                  <a:lnTo>
                    <a:pt x="3519424" y="136779"/>
                  </a:lnTo>
                  <a:lnTo>
                    <a:pt x="3418839" y="286639"/>
                  </a:lnTo>
                  <a:lnTo>
                    <a:pt x="3417697" y="288290"/>
                  </a:lnTo>
                  <a:lnTo>
                    <a:pt x="3416427" y="289687"/>
                  </a:lnTo>
                  <a:lnTo>
                    <a:pt x="3415156" y="290830"/>
                  </a:lnTo>
                  <a:lnTo>
                    <a:pt x="3414013" y="292100"/>
                  </a:lnTo>
                  <a:lnTo>
                    <a:pt x="3396233" y="295275"/>
                  </a:lnTo>
                  <a:lnTo>
                    <a:pt x="3391661" y="295275"/>
                  </a:lnTo>
                  <a:lnTo>
                    <a:pt x="3385819" y="295275"/>
                  </a:lnTo>
                  <a:lnTo>
                    <a:pt x="3381120" y="295148"/>
                  </a:lnTo>
                  <a:lnTo>
                    <a:pt x="3377564" y="294767"/>
                  </a:lnTo>
                  <a:lnTo>
                    <a:pt x="3374008" y="294386"/>
                  </a:lnTo>
                  <a:lnTo>
                    <a:pt x="3363976" y="287528"/>
                  </a:lnTo>
                  <a:lnTo>
                    <a:pt x="3363976" y="285877"/>
                  </a:lnTo>
                  <a:lnTo>
                    <a:pt x="3363976" y="12700"/>
                  </a:lnTo>
                  <a:lnTo>
                    <a:pt x="3363976" y="11176"/>
                  </a:lnTo>
                  <a:lnTo>
                    <a:pt x="3364483" y="9906"/>
                  </a:lnTo>
                  <a:lnTo>
                    <a:pt x="3365373" y="8763"/>
                  </a:lnTo>
                  <a:lnTo>
                    <a:pt x="3366388" y="7620"/>
                  </a:lnTo>
                  <a:lnTo>
                    <a:pt x="3368039" y="6731"/>
                  </a:lnTo>
                  <a:lnTo>
                    <a:pt x="3370326" y="5969"/>
                  </a:lnTo>
                  <a:lnTo>
                    <a:pt x="3372611" y="5207"/>
                  </a:lnTo>
                  <a:lnTo>
                    <a:pt x="3375659" y="4699"/>
                  </a:lnTo>
                  <a:lnTo>
                    <a:pt x="3379342" y="4318"/>
                  </a:lnTo>
                  <a:lnTo>
                    <a:pt x="3383153" y="3937"/>
                  </a:lnTo>
                  <a:lnTo>
                    <a:pt x="3387852" y="3810"/>
                  </a:lnTo>
                  <a:lnTo>
                    <a:pt x="3393439" y="3810"/>
                  </a:lnTo>
                  <a:close/>
                </a:path>
                <a:path w="3862070" h="370839">
                  <a:moveTo>
                    <a:pt x="3105404" y="3810"/>
                  </a:moveTo>
                  <a:lnTo>
                    <a:pt x="3111245" y="3810"/>
                  </a:lnTo>
                  <a:lnTo>
                    <a:pt x="3115944" y="3937"/>
                  </a:lnTo>
                  <a:lnTo>
                    <a:pt x="3119754" y="4445"/>
                  </a:lnTo>
                  <a:lnTo>
                    <a:pt x="3123437" y="4826"/>
                  </a:lnTo>
                  <a:lnTo>
                    <a:pt x="3133343" y="9144"/>
                  </a:lnTo>
                  <a:lnTo>
                    <a:pt x="3134232" y="10287"/>
                  </a:lnTo>
                  <a:lnTo>
                    <a:pt x="3134613" y="11684"/>
                  </a:lnTo>
                  <a:lnTo>
                    <a:pt x="3134613" y="13081"/>
                  </a:lnTo>
                  <a:lnTo>
                    <a:pt x="3134613" y="119126"/>
                  </a:lnTo>
                  <a:lnTo>
                    <a:pt x="3242690" y="119126"/>
                  </a:lnTo>
                  <a:lnTo>
                    <a:pt x="3242690" y="13081"/>
                  </a:lnTo>
                  <a:lnTo>
                    <a:pt x="3242690" y="11684"/>
                  </a:lnTo>
                  <a:lnTo>
                    <a:pt x="3243199" y="10287"/>
                  </a:lnTo>
                  <a:lnTo>
                    <a:pt x="3244214" y="9144"/>
                  </a:lnTo>
                  <a:lnTo>
                    <a:pt x="3245104" y="7874"/>
                  </a:lnTo>
                  <a:lnTo>
                    <a:pt x="3257804" y="4445"/>
                  </a:lnTo>
                  <a:lnTo>
                    <a:pt x="3261613" y="3937"/>
                  </a:lnTo>
                  <a:lnTo>
                    <a:pt x="3266312" y="3810"/>
                  </a:lnTo>
                  <a:lnTo>
                    <a:pt x="3272154" y="3810"/>
                  </a:lnTo>
                  <a:lnTo>
                    <a:pt x="3277869" y="3810"/>
                  </a:lnTo>
                  <a:lnTo>
                    <a:pt x="3282568" y="3937"/>
                  </a:lnTo>
                  <a:lnTo>
                    <a:pt x="3286252" y="4445"/>
                  </a:lnTo>
                  <a:lnTo>
                    <a:pt x="3289934" y="4826"/>
                  </a:lnTo>
                  <a:lnTo>
                    <a:pt x="3292982" y="5461"/>
                  </a:lnTo>
                  <a:lnTo>
                    <a:pt x="3295141" y="6223"/>
                  </a:lnTo>
                  <a:lnTo>
                    <a:pt x="3297428" y="6985"/>
                  </a:lnTo>
                  <a:lnTo>
                    <a:pt x="3298952" y="7874"/>
                  </a:lnTo>
                  <a:lnTo>
                    <a:pt x="3299967" y="9144"/>
                  </a:lnTo>
                  <a:lnTo>
                    <a:pt x="3300983" y="10287"/>
                  </a:lnTo>
                  <a:lnTo>
                    <a:pt x="3301364" y="11684"/>
                  </a:lnTo>
                  <a:lnTo>
                    <a:pt x="3301364" y="13081"/>
                  </a:lnTo>
                  <a:lnTo>
                    <a:pt x="3301364" y="285877"/>
                  </a:lnTo>
                  <a:lnTo>
                    <a:pt x="3301364" y="287401"/>
                  </a:lnTo>
                  <a:lnTo>
                    <a:pt x="3300983" y="288798"/>
                  </a:lnTo>
                  <a:lnTo>
                    <a:pt x="3299967" y="289941"/>
                  </a:lnTo>
                  <a:lnTo>
                    <a:pt x="3298952" y="291211"/>
                  </a:lnTo>
                  <a:lnTo>
                    <a:pt x="3297428" y="292100"/>
                  </a:lnTo>
                  <a:lnTo>
                    <a:pt x="3295141" y="292862"/>
                  </a:lnTo>
                  <a:lnTo>
                    <a:pt x="3292982" y="293624"/>
                  </a:lnTo>
                  <a:lnTo>
                    <a:pt x="3289934" y="294259"/>
                  </a:lnTo>
                  <a:lnTo>
                    <a:pt x="3286252" y="294640"/>
                  </a:lnTo>
                  <a:lnTo>
                    <a:pt x="3282568" y="295148"/>
                  </a:lnTo>
                  <a:lnTo>
                    <a:pt x="3277869" y="295275"/>
                  </a:lnTo>
                  <a:lnTo>
                    <a:pt x="3272154" y="295275"/>
                  </a:lnTo>
                  <a:lnTo>
                    <a:pt x="3266312" y="295275"/>
                  </a:lnTo>
                  <a:lnTo>
                    <a:pt x="3261613" y="295148"/>
                  </a:lnTo>
                  <a:lnTo>
                    <a:pt x="3257804" y="294640"/>
                  </a:lnTo>
                  <a:lnTo>
                    <a:pt x="3253993" y="294259"/>
                  </a:lnTo>
                  <a:lnTo>
                    <a:pt x="3244214" y="289941"/>
                  </a:lnTo>
                  <a:lnTo>
                    <a:pt x="3243199" y="288798"/>
                  </a:lnTo>
                  <a:lnTo>
                    <a:pt x="3242690" y="287401"/>
                  </a:lnTo>
                  <a:lnTo>
                    <a:pt x="3242690" y="285877"/>
                  </a:lnTo>
                  <a:lnTo>
                    <a:pt x="3242690" y="169164"/>
                  </a:lnTo>
                  <a:lnTo>
                    <a:pt x="3134613" y="169164"/>
                  </a:lnTo>
                  <a:lnTo>
                    <a:pt x="3134613" y="285877"/>
                  </a:lnTo>
                  <a:lnTo>
                    <a:pt x="3134613" y="287401"/>
                  </a:lnTo>
                  <a:lnTo>
                    <a:pt x="3134232" y="288798"/>
                  </a:lnTo>
                  <a:lnTo>
                    <a:pt x="3133343" y="289941"/>
                  </a:lnTo>
                  <a:lnTo>
                    <a:pt x="3132454" y="291211"/>
                  </a:lnTo>
                  <a:lnTo>
                    <a:pt x="3119754" y="294640"/>
                  </a:lnTo>
                  <a:lnTo>
                    <a:pt x="3115944" y="295148"/>
                  </a:lnTo>
                  <a:lnTo>
                    <a:pt x="3111245" y="295275"/>
                  </a:lnTo>
                  <a:lnTo>
                    <a:pt x="3105404" y="295275"/>
                  </a:lnTo>
                  <a:lnTo>
                    <a:pt x="3099815" y="295275"/>
                  </a:lnTo>
                  <a:lnTo>
                    <a:pt x="3094989" y="295148"/>
                  </a:lnTo>
                  <a:lnTo>
                    <a:pt x="3091179" y="294640"/>
                  </a:lnTo>
                  <a:lnTo>
                    <a:pt x="3087497" y="294259"/>
                  </a:lnTo>
                  <a:lnTo>
                    <a:pt x="3075939" y="287401"/>
                  </a:lnTo>
                  <a:lnTo>
                    <a:pt x="3075939" y="285877"/>
                  </a:lnTo>
                  <a:lnTo>
                    <a:pt x="3075939" y="13081"/>
                  </a:lnTo>
                  <a:lnTo>
                    <a:pt x="3075939" y="11684"/>
                  </a:lnTo>
                  <a:lnTo>
                    <a:pt x="3076448" y="10287"/>
                  </a:lnTo>
                  <a:lnTo>
                    <a:pt x="3091179" y="4445"/>
                  </a:lnTo>
                  <a:lnTo>
                    <a:pt x="3094989" y="3937"/>
                  </a:lnTo>
                  <a:lnTo>
                    <a:pt x="3099815" y="3810"/>
                  </a:lnTo>
                  <a:lnTo>
                    <a:pt x="3105404" y="3810"/>
                  </a:lnTo>
                  <a:close/>
                </a:path>
                <a:path w="3862070" h="370839">
                  <a:moveTo>
                    <a:pt x="2903219" y="3810"/>
                  </a:moveTo>
                  <a:lnTo>
                    <a:pt x="2912109" y="3810"/>
                  </a:lnTo>
                  <a:lnTo>
                    <a:pt x="2919094" y="3810"/>
                  </a:lnTo>
                  <a:lnTo>
                    <a:pt x="2924302" y="4064"/>
                  </a:lnTo>
                  <a:lnTo>
                    <a:pt x="2929508" y="4318"/>
                  </a:lnTo>
                  <a:lnTo>
                    <a:pt x="2933573" y="4826"/>
                  </a:lnTo>
                  <a:lnTo>
                    <a:pt x="2936493" y="5715"/>
                  </a:lnTo>
                  <a:lnTo>
                    <a:pt x="2939287" y="6477"/>
                  </a:lnTo>
                  <a:lnTo>
                    <a:pt x="2941447" y="7747"/>
                  </a:lnTo>
                  <a:lnTo>
                    <a:pt x="2942716" y="9398"/>
                  </a:lnTo>
                  <a:lnTo>
                    <a:pt x="2943986" y="10922"/>
                  </a:lnTo>
                  <a:lnTo>
                    <a:pt x="2945003" y="13208"/>
                  </a:lnTo>
                  <a:lnTo>
                    <a:pt x="2945891" y="16002"/>
                  </a:lnTo>
                  <a:lnTo>
                    <a:pt x="3035173" y="272161"/>
                  </a:lnTo>
                  <a:lnTo>
                    <a:pt x="3036951" y="277495"/>
                  </a:lnTo>
                  <a:lnTo>
                    <a:pt x="3038093" y="281686"/>
                  </a:lnTo>
                  <a:lnTo>
                    <a:pt x="3038602" y="284861"/>
                  </a:lnTo>
                  <a:lnTo>
                    <a:pt x="3038982" y="287909"/>
                  </a:lnTo>
                  <a:lnTo>
                    <a:pt x="3038475" y="290322"/>
                  </a:lnTo>
                  <a:lnTo>
                    <a:pt x="3036824" y="291846"/>
                  </a:lnTo>
                  <a:lnTo>
                    <a:pt x="3035173" y="293370"/>
                  </a:lnTo>
                  <a:lnTo>
                    <a:pt x="3032252" y="294386"/>
                  </a:lnTo>
                  <a:lnTo>
                    <a:pt x="3028060" y="294767"/>
                  </a:lnTo>
                  <a:lnTo>
                    <a:pt x="3023869" y="295148"/>
                  </a:lnTo>
                  <a:lnTo>
                    <a:pt x="3018154" y="295275"/>
                  </a:lnTo>
                  <a:lnTo>
                    <a:pt x="3010915" y="295275"/>
                  </a:lnTo>
                  <a:lnTo>
                    <a:pt x="3003295" y="295275"/>
                  </a:lnTo>
                  <a:lnTo>
                    <a:pt x="2983483" y="293624"/>
                  </a:lnTo>
                  <a:lnTo>
                    <a:pt x="2981198" y="292989"/>
                  </a:lnTo>
                  <a:lnTo>
                    <a:pt x="2979674" y="292100"/>
                  </a:lnTo>
                  <a:lnTo>
                    <a:pt x="2978784" y="290830"/>
                  </a:lnTo>
                  <a:lnTo>
                    <a:pt x="2977895" y="289687"/>
                  </a:lnTo>
                  <a:lnTo>
                    <a:pt x="2977133" y="288036"/>
                  </a:lnTo>
                  <a:lnTo>
                    <a:pt x="2976499" y="286131"/>
                  </a:lnTo>
                  <a:lnTo>
                    <a:pt x="2957067" y="228092"/>
                  </a:lnTo>
                  <a:lnTo>
                    <a:pt x="2848609" y="228092"/>
                  </a:lnTo>
                  <a:lnTo>
                    <a:pt x="2830322" y="284607"/>
                  </a:lnTo>
                  <a:lnTo>
                    <a:pt x="2829686" y="286639"/>
                  </a:lnTo>
                  <a:lnTo>
                    <a:pt x="2828925" y="288417"/>
                  </a:lnTo>
                  <a:lnTo>
                    <a:pt x="2827908" y="289814"/>
                  </a:lnTo>
                  <a:lnTo>
                    <a:pt x="2827019" y="291211"/>
                  </a:lnTo>
                  <a:lnTo>
                    <a:pt x="2825368" y="292354"/>
                  </a:lnTo>
                  <a:lnTo>
                    <a:pt x="2804922" y="295275"/>
                  </a:lnTo>
                  <a:lnTo>
                    <a:pt x="2798572" y="295275"/>
                  </a:lnTo>
                  <a:lnTo>
                    <a:pt x="2791713" y="295275"/>
                  </a:lnTo>
                  <a:lnTo>
                    <a:pt x="2786379" y="295148"/>
                  </a:lnTo>
                  <a:lnTo>
                    <a:pt x="2782569" y="294640"/>
                  </a:lnTo>
                  <a:lnTo>
                    <a:pt x="2778632" y="294259"/>
                  </a:lnTo>
                  <a:lnTo>
                    <a:pt x="2775965" y="293116"/>
                  </a:lnTo>
                  <a:lnTo>
                    <a:pt x="2774441" y="291465"/>
                  </a:lnTo>
                  <a:lnTo>
                    <a:pt x="2773044" y="289687"/>
                  </a:lnTo>
                  <a:lnTo>
                    <a:pt x="2772409" y="287274"/>
                  </a:lnTo>
                  <a:lnTo>
                    <a:pt x="2772917" y="284099"/>
                  </a:lnTo>
                  <a:lnTo>
                    <a:pt x="2773299" y="281051"/>
                  </a:lnTo>
                  <a:lnTo>
                    <a:pt x="2865374" y="15367"/>
                  </a:lnTo>
                  <a:lnTo>
                    <a:pt x="2874136" y="5715"/>
                  </a:lnTo>
                  <a:lnTo>
                    <a:pt x="2876804" y="4826"/>
                  </a:lnTo>
                  <a:lnTo>
                    <a:pt x="2880359" y="4318"/>
                  </a:lnTo>
                  <a:lnTo>
                    <a:pt x="2884931" y="4064"/>
                  </a:lnTo>
                  <a:lnTo>
                    <a:pt x="2889630" y="3810"/>
                  </a:lnTo>
                  <a:lnTo>
                    <a:pt x="2895727" y="3810"/>
                  </a:lnTo>
                  <a:lnTo>
                    <a:pt x="2903219" y="3810"/>
                  </a:lnTo>
                  <a:close/>
                </a:path>
                <a:path w="3862070" h="370839">
                  <a:moveTo>
                    <a:pt x="2318004" y="3810"/>
                  </a:moveTo>
                  <a:lnTo>
                    <a:pt x="2326893" y="3810"/>
                  </a:lnTo>
                  <a:lnTo>
                    <a:pt x="2333879" y="3810"/>
                  </a:lnTo>
                  <a:lnTo>
                    <a:pt x="2339085" y="4064"/>
                  </a:lnTo>
                  <a:lnTo>
                    <a:pt x="2344292" y="4318"/>
                  </a:lnTo>
                  <a:lnTo>
                    <a:pt x="2348356" y="4826"/>
                  </a:lnTo>
                  <a:lnTo>
                    <a:pt x="2351278" y="5715"/>
                  </a:lnTo>
                  <a:lnTo>
                    <a:pt x="2354072" y="6477"/>
                  </a:lnTo>
                  <a:lnTo>
                    <a:pt x="2356230" y="7747"/>
                  </a:lnTo>
                  <a:lnTo>
                    <a:pt x="2357501" y="9398"/>
                  </a:lnTo>
                  <a:lnTo>
                    <a:pt x="2358770" y="10922"/>
                  </a:lnTo>
                  <a:lnTo>
                    <a:pt x="2359786" y="13208"/>
                  </a:lnTo>
                  <a:lnTo>
                    <a:pt x="2360676" y="16002"/>
                  </a:lnTo>
                  <a:lnTo>
                    <a:pt x="2449956" y="272161"/>
                  </a:lnTo>
                  <a:lnTo>
                    <a:pt x="2451734" y="277495"/>
                  </a:lnTo>
                  <a:lnTo>
                    <a:pt x="2452878" y="281686"/>
                  </a:lnTo>
                  <a:lnTo>
                    <a:pt x="2453385" y="284861"/>
                  </a:lnTo>
                  <a:lnTo>
                    <a:pt x="2453766" y="287909"/>
                  </a:lnTo>
                  <a:lnTo>
                    <a:pt x="2453258" y="290322"/>
                  </a:lnTo>
                  <a:lnTo>
                    <a:pt x="2451607" y="291846"/>
                  </a:lnTo>
                  <a:lnTo>
                    <a:pt x="2449956" y="293370"/>
                  </a:lnTo>
                  <a:lnTo>
                    <a:pt x="2447035" y="294386"/>
                  </a:lnTo>
                  <a:lnTo>
                    <a:pt x="2442844" y="294767"/>
                  </a:lnTo>
                  <a:lnTo>
                    <a:pt x="2438654" y="295148"/>
                  </a:lnTo>
                  <a:lnTo>
                    <a:pt x="2432938" y="295275"/>
                  </a:lnTo>
                  <a:lnTo>
                    <a:pt x="2425700" y="295275"/>
                  </a:lnTo>
                  <a:lnTo>
                    <a:pt x="2418079" y="295275"/>
                  </a:lnTo>
                  <a:lnTo>
                    <a:pt x="2398267" y="293624"/>
                  </a:lnTo>
                  <a:lnTo>
                    <a:pt x="2395981" y="292989"/>
                  </a:lnTo>
                  <a:lnTo>
                    <a:pt x="2394457" y="292100"/>
                  </a:lnTo>
                  <a:lnTo>
                    <a:pt x="2393568" y="290830"/>
                  </a:lnTo>
                  <a:lnTo>
                    <a:pt x="2392679" y="289687"/>
                  </a:lnTo>
                  <a:lnTo>
                    <a:pt x="2391917" y="288036"/>
                  </a:lnTo>
                  <a:lnTo>
                    <a:pt x="2391282" y="286131"/>
                  </a:lnTo>
                  <a:lnTo>
                    <a:pt x="2371852" y="228092"/>
                  </a:lnTo>
                  <a:lnTo>
                    <a:pt x="2263393" y="228092"/>
                  </a:lnTo>
                  <a:lnTo>
                    <a:pt x="2245105" y="284607"/>
                  </a:lnTo>
                  <a:lnTo>
                    <a:pt x="2244470" y="286639"/>
                  </a:lnTo>
                  <a:lnTo>
                    <a:pt x="2243708" y="288417"/>
                  </a:lnTo>
                  <a:lnTo>
                    <a:pt x="2242692" y="289814"/>
                  </a:lnTo>
                  <a:lnTo>
                    <a:pt x="2241804" y="291211"/>
                  </a:lnTo>
                  <a:lnTo>
                    <a:pt x="2240153" y="292354"/>
                  </a:lnTo>
                  <a:lnTo>
                    <a:pt x="2219705" y="295275"/>
                  </a:lnTo>
                  <a:lnTo>
                    <a:pt x="2213355" y="295275"/>
                  </a:lnTo>
                  <a:lnTo>
                    <a:pt x="2206498" y="295275"/>
                  </a:lnTo>
                  <a:lnTo>
                    <a:pt x="2201163" y="295148"/>
                  </a:lnTo>
                  <a:lnTo>
                    <a:pt x="2197354" y="294640"/>
                  </a:lnTo>
                  <a:lnTo>
                    <a:pt x="2193416" y="294259"/>
                  </a:lnTo>
                  <a:lnTo>
                    <a:pt x="2190750" y="293116"/>
                  </a:lnTo>
                  <a:lnTo>
                    <a:pt x="2189226" y="291465"/>
                  </a:lnTo>
                  <a:lnTo>
                    <a:pt x="2187829" y="289687"/>
                  </a:lnTo>
                  <a:lnTo>
                    <a:pt x="2187193" y="287274"/>
                  </a:lnTo>
                  <a:lnTo>
                    <a:pt x="2187702" y="284099"/>
                  </a:lnTo>
                  <a:lnTo>
                    <a:pt x="2188082" y="281051"/>
                  </a:lnTo>
                  <a:lnTo>
                    <a:pt x="2280157" y="15367"/>
                  </a:lnTo>
                  <a:lnTo>
                    <a:pt x="2288920" y="5715"/>
                  </a:lnTo>
                  <a:lnTo>
                    <a:pt x="2291587" y="4826"/>
                  </a:lnTo>
                  <a:lnTo>
                    <a:pt x="2295143" y="4318"/>
                  </a:lnTo>
                  <a:lnTo>
                    <a:pt x="2299715" y="4064"/>
                  </a:lnTo>
                  <a:lnTo>
                    <a:pt x="2304414" y="3810"/>
                  </a:lnTo>
                  <a:lnTo>
                    <a:pt x="2310510" y="3810"/>
                  </a:lnTo>
                  <a:lnTo>
                    <a:pt x="2318004" y="3810"/>
                  </a:lnTo>
                  <a:close/>
                </a:path>
                <a:path w="3862070" h="370839">
                  <a:moveTo>
                    <a:pt x="1576069" y="3810"/>
                  </a:moveTo>
                  <a:lnTo>
                    <a:pt x="1581784" y="3810"/>
                  </a:lnTo>
                  <a:lnTo>
                    <a:pt x="1586483" y="3937"/>
                  </a:lnTo>
                  <a:lnTo>
                    <a:pt x="1590293" y="4318"/>
                  </a:lnTo>
                  <a:lnTo>
                    <a:pt x="1594103" y="4699"/>
                  </a:lnTo>
                  <a:lnTo>
                    <a:pt x="1597152" y="5207"/>
                  </a:lnTo>
                  <a:lnTo>
                    <a:pt x="1599310" y="5969"/>
                  </a:lnTo>
                  <a:lnTo>
                    <a:pt x="1601597" y="6731"/>
                  </a:lnTo>
                  <a:lnTo>
                    <a:pt x="1603120" y="7620"/>
                  </a:lnTo>
                  <a:lnTo>
                    <a:pt x="1604136" y="8763"/>
                  </a:lnTo>
                  <a:lnTo>
                    <a:pt x="1605152" y="9906"/>
                  </a:lnTo>
                  <a:lnTo>
                    <a:pt x="1605533" y="11176"/>
                  </a:lnTo>
                  <a:lnTo>
                    <a:pt x="1605533" y="12700"/>
                  </a:lnTo>
                  <a:lnTo>
                    <a:pt x="1605533" y="286385"/>
                  </a:lnTo>
                  <a:lnTo>
                    <a:pt x="1605533" y="287909"/>
                  </a:lnTo>
                  <a:lnTo>
                    <a:pt x="1605152" y="289179"/>
                  </a:lnTo>
                  <a:lnTo>
                    <a:pt x="1604136" y="290322"/>
                  </a:lnTo>
                  <a:lnTo>
                    <a:pt x="1603120" y="291465"/>
                  </a:lnTo>
                  <a:lnTo>
                    <a:pt x="1601597" y="292354"/>
                  </a:lnTo>
                  <a:lnTo>
                    <a:pt x="1599310" y="293116"/>
                  </a:lnTo>
                  <a:lnTo>
                    <a:pt x="1597152" y="293878"/>
                  </a:lnTo>
                  <a:lnTo>
                    <a:pt x="1594103" y="294386"/>
                  </a:lnTo>
                  <a:lnTo>
                    <a:pt x="1590293" y="294767"/>
                  </a:lnTo>
                  <a:lnTo>
                    <a:pt x="1586483" y="295148"/>
                  </a:lnTo>
                  <a:lnTo>
                    <a:pt x="1581784" y="295275"/>
                  </a:lnTo>
                  <a:lnTo>
                    <a:pt x="1576069" y="295275"/>
                  </a:lnTo>
                  <a:lnTo>
                    <a:pt x="1570481" y="295275"/>
                  </a:lnTo>
                  <a:lnTo>
                    <a:pt x="1565782" y="295148"/>
                  </a:lnTo>
                  <a:lnTo>
                    <a:pt x="1562100" y="294767"/>
                  </a:lnTo>
                  <a:lnTo>
                    <a:pt x="1558289" y="294386"/>
                  </a:lnTo>
                  <a:lnTo>
                    <a:pt x="1548129" y="290322"/>
                  </a:lnTo>
                  <a:lnTo>
                    <a:pt x="1547113" y="289179"/>
                  </a:lnTo>
                  <a:lnTo>
                    <a:pt x="1546605" y="287909"/>
                  </a:lnTo>
                  <a:lnTo>
                    <a:pt x="1546605" y="286385"/>
                  </a:lnTo>
                  <a:lnTo>
                    <a:pt x="1546605" y="12700"/>
                  </a:lnTo>
                  <a:lnTo>
                    <a:pt x="1546605" y="11176"/>
                  </a:lnTo>
                  <a:lnTo>
                    <a:pt x="1547113" y="9906"/>
                  </a:lnTo>
                  <a:lnTo>
                    <a:pt x="1548129" y="8763"/>
                  </a:lnTo>
                  <a:lnTo>
                    <a:pt x="1549018" y="7620"/>
                  </a:lnTo>
                  <a:lnTo>
                    <a:pt x="1570608" y="3810"/>
                  </a:lnTo>
                  <a:lnTo>
                    <a:pt x="1576069" y="3810"/>
                  </a:lnTo>
                  <a:close/>
                </a:path>
                <a:path w="3862070" h="370839">
                  <a:moveTo>
                    <a:pt x="1332991" y="3810"/>
                  </a:moveTo>
                  <a:lnTo>
                    <a:pt x="1338833" y="3810"/>
                  </a:lnTo>
                  <a:lnTo>
                    <a:pt x="1343532" y="3937"/>
                  </a:lnTo>
                  <a:lnTo>
                    <a:pt x="1362202" y="11176"/>
                  </a:lnTo>
                  <a:lnTo>
                    <a:pt x="1362202" y="12700"/>
                  </a:lnTo>
                  <a:lnTo>
                    <a:pt x="1362202" y="112522"/>
                  </a:lnTo>
                  <a:lnTo>
                    <a:pt x="1398651" y="112522"/>
                  </a:lnTo>
                  <a:lnTo>
                    <a:pt x="1414014" y="112859"/>
                  </a:lnTo>
                  <a:lnTo>
                    <a:pt x="1459603" y="121207"/>
                  </a:lnTo>
                  <a:lnTo>
                    <a:pt x="1495107" y="146875"/>
                  </a:lnTo>
                  <a:lnTo>
                    <a:pt x="1511097" y="188622"/>
                  </a:lnTo>
                  <a:lnTo>
                    <a:pt x="1511553" y="198628"/>
                  </a:lnTo>
                  <a:lnTo>
                    <a:pt x="1511169" y="208698"/>
                  </a:lnTo>
                  <a:lnTo>
                    <a:pt x="1497044" y="252237"/>
                  </a:lnTo>
                  <a:lnTo>
                    <a:pt x="1460136" y="282263"/>
                  </a:lnTo>
                  <a:lnTo>
                    <a:pt x="1407717" y="293528"/>
                  </a:lnTo>
                  <a:lnTo>
                    <a:pt x="1389760" y="294005"/>
                  </a:lnTo>
                  <a:lnTo>
                    <a:pt x="1321561" y="294005"/>
                  </a:lnTo>
                  <a:lnTo>
                    <a:pt x="1319149" y="294005"/>
                  </a:lnTo>
                  <a:lnTo>
                    <a:pt x="1316735" y="293624"/>
                  </a:lnTo>
                  <a:lnTo>
                    <a:pt x="1314577" y="292989"/>
                  </a:lnTo>
                  <a:lnTo>
                    <a:pt x="1312417" y="292354"/>
                  </a:lnTo>
                  <a:lnTo>
                    <a:pt x="1310512" y="291211"/>
                  </a:lnTo>
                  <a:lnTo>
                    <a:pt x="1308861" y="289560"/>
                  </a:lnTo>
                  <a:lnTo>
                    <a:pt x="1307210" y="288036"/>
                  </a:lnTo>
                  <a:lnTo>
                    <a:pt x="1305940" y="286131"/>
                  </a:lnTo>
                  <a:lnTo>
                    <a:pt x="1304925" y="283845"/>
                  </a:lnTo>
                  <a:lnTo>
                    <a:pt x="1304035" y="281559"/>
                  </a:lnTo>
                  <a:lnTo>
                    <a:pt x="1303527" y="278765"/>
                  </a:lnTo>
                  <a:lnTo>
                    <a:pt x="1303527" y="275463"/>
                  </a:lnTo>
                  <a:lnTo>
                    <a:pt x="1303527" y="12700"/>
                  </a:lnTo>
                  <a:lnTo>
                    <a:pt x="1303527" y="11176"/>
                  </a:lnTo>
                  <a:lnTo>
                    <a:pt x="1304035" y="9906"/>
                  </a:lnTo>
                  <a:lnTo>
                    <a:pt x="1304925" y="8763"/>
                  </a:lnTo>
                  <a:lnTo>
                    <a:pt x="1305940" y="7620"/>
                  </a:lnTo>
                  <a:lnTo>
                    <a:pt x="1307591" y="6731"/>
                  </a:lnTo>
                  <a:lnTo>
                    <a:pt x="1309877" y="5969"/>
                  </a:lnTo>
                  <a:lnTo>
                    <a:pt x="1312163" y="5207"/>
                  </a:lnTo>
                  <a:lnTo>
                    <a:pt x="1315211" y="4699"/>
                  </a:lnTo>
                  <a:lnTo>
                    <a:pt x="1319022" y="4318"/>
                  </a:lnTo>
                  <a:lnTo>
                    <a:pt x="1322831" y="3937"/>
                  </a:lnTo>
                  <a:lnTo>
                    <a:pt x="1327530" y="3810"/>
                  </a:lnTo>
                  <a:lnTo>
                    <a:pt x="1332991" y="3810"/>
                  </a:lnTo>
                  <a:close/>
                </a:path>
                <a:path w="3862070" h="370839">
                  <a:moveTo>
                    <a:pt x="1044955" y="3810"/>
                  </a:moveTo>
                  <a:lnTo>
                    <a:pt x="1050798" y="3810"/>
                  </a:lnTo>
                  <a:lnTo>
                    <a:pt x="1055497" y="3937"/>
                  </a:lnTo>
                  <a:lnTo>
                    <a:pt x="1059306" y="4445"/>
                  </a:lnTo>
                  <a:lnTo>
                    <a:pt x="1062989" y="4826"/>
                  </a:lnTo>
                  <a:lnTo>
                    <a:pt x="1072895" y="9144"/>
                  </a:lnTo>
                  <a:lnTo>
                    <a:pt x="1073784" y="10287"/>
                  </a:lnTo>
                  <a:lnTo>
                    <a:pt x="1074165" y="11684"/>
                  </a:lnTo>
                  <a:lnTo>
                    <a:pt x="1074165" y="13081"/>
                  </a:lnTo>
                  <a:lnTo>
                    <a:pt x="1074165" y="119126"/>
                  </a:lnTo>
                  <a:lnTo>
                    <a:pt x="1182242" y="119126"/>
                  </a:lnTo>
                  <a:lnTo>
                    <a:pt x="1182242" y="13081"/>
                  </a:lnTo>
                  <a:lnTo>
                    <a:pt x="1182242" y="11684"/>
                  </a:lnTo>
                  <a:lnTo>
                    <a:pt x="1182751" y="10287"/>
                  </a:lnTo>
                  <a:lnTo>
                    <a:pt x="1183766" y="9144"/>
                  </a:lnTo>
                  <a:lnTo>
                    <a:pt x="1184655" y="7874"/>
                  </a:lnTo>
                  <a:lnTo>
                    <a:pt x="1197355" y="4445"/>
                  </a:lnTo>
                  <a:lnTo>
                    <a:pt x="1201165" y="3937"/>
                  </a:lnTo>
                  <a:lnTo>
                    <a:pt x="1205864" y="3810"/>
                  </a:lnTo>
                  <a:lnTo>
                    <a:pt x="1211706" y="3810"/>
                  </a:lnTo>
                  <a:lnTo>
                    <a:pt x="1217422" y="3810"/>
                  </a:lnTo>
                  <a:lnTo>
                    <a:pt x="1222120" y="3937"/>
                  </a:lnTo>
                  <a:lnTo>
                    <a:pt x="1225803" y="4445"/>
                  </a:lnTo>
                  <a:lnTo>
                    <a:pt x="1229486" y="4826"/>
                  </a:lnTo>
                  <a:lnTo>
                    <a:pt x="1232534" y="5461"/>
                  </a:lnTo>
                  <a:lnTo>
                    <a:pt x="1234693" y="6223"/>
                  </a:lnTo>
                  <a:lnTo>
                    <a:pt x="1236979" y="6985"/>
                  </a:lnTo>
                  <a:lnTo>
                    <a:pt x="1238503" y="7874"/>
                  </a:lnTo>
                  <a:lnTo>
                    <a:pt x="1239519" y="9144"/>
                  </a:lnTo>
                  <a:lnTo>
                    <a:pt x="1240535" y="10287"/>
                  </a:lnTo>
                  <a:lnTo>
                    <a:pt x="1240916" y="11684"/>
                  </a:lnTo>
                  <a:lnTo>
                    <a:pt x="1240916" y="13081"/>
                  </a:lnTo>
                  <a:lnTo>
                    <a:pt x="1240916" y="285877"/>
                  </a:lnTo>
                  <a:lnTo>
                    <a:pt x="1240916" y="287401"/>
                  </a:lnTo>
                  <a:lnTo>
                    <a:pt x="1240535" y="288798"/>
                  </a:lnTo>
                  <a:lnTo>
                    <a:pt x="1239519" y="289941"/>
                  </a:lnTo>
                  <a:lnTo>
                    <a:pt x="1238503" y="291211"/>
                  </a:lnTo>
                  <a:lnTo>
                    <a:pt x="1236979" y="292100"/>
                  </a:lnTo>
                  <a:lnTo>
                    <a:pt x="1234693" y="292862"/>
                  </a:lnTo>
                  <a:lnTo>
                    <a:pt x="1232534" y="293624"/>
                  </a:lnTo>
                  <a:lnTo>
                    <a:pt x="1229486" y="294259"/>
                  </a:lnTo>
                  <a:lnTo>
                    <a:pt x="1225803" y="294640"/>
                  </a:lnTo>
                  <a:lnTo>
                    <a:pt x="1222120" y="295148"/>
                  </a:lnTo>
                  <a:lnTo>
                    <a:pt x="1217422" y="295275"/>
                  </a:lnTo>
                  <a:lnTo>
                    <a:pt x="1211706" y="295275"/>
                  </a:lnTo>
                  <a:lnTo>
                    <a:pt x="1205864" y="295275"/>
                  </a:lnTo>
                  <a:lnTo>
                    <a:pt x="1201165" y="295148"/>
                  </a:lnTo>
                  <a:lnTo>
                    <a:pt x="1197355" y="294640"/>
                  </a:lnTo>
                  <a:lnTo>
                    <a:pt x="1193545" y="294259"/>
                  </a:lnTo>
                  <a:lnTo>
                    <a:pt x="1183766" y="289941"/>
                  </a:lnTo>
                  <a:lnTo>
                    <a:pt x="1182751" y="288798"/>
                  </a:lnTo>
                  <a:lnTo>
                    <a:pt x="1182242" y="287401"/>
                  </a:lnTo>
                  <a:lnTo>
                    <a:pt x="1182242" y="285877"/>
                  </a:lnTo>
                  <a:lnTo>
                    <a:pt x="1182242" y="169164"/>
                  </a:lnTo>
                  <a:lnTo>
                    <a:pt x="1074165" y="169164"/>
                  </a:lnTo>
                  <a:lnTo>
                    <a:pt x="1074165" y="285877"/>
                  </a:lnTo>
                  <a:lnTo>
                    <a:pt x="1074165" y="287401"/>
                  </a:lnTo>
                  <a:lnTo>
                    <a:pt x="1073784" y="288798"/>
                  </a:lnTo>
                  <a:lnTo>
                    <a:pt x="1072895" y="289941"/>
                  </a:lnTo>
                  <a:lnTo>
                    <a:pt x="1072006" y="291211"/>
                  </a:lnTo>
                  <a:lnTo>
                    <a:pt x="1059306" y="294640"/>
                  </a:lnTo>
                  <a:lnTo>
                    <a:pt x="1055497" y="295148"/>
                  </a:lnTo>
                  <a:lnTo>
                    <a:pt x="1050798" y="295275"/>
                  </a:lnTo>
                  <a:lnTo>
                    <a:pt x="1044955" y="295275"/>
                  </a:lnTo>
                  <a:lnTo>
                    <a:pt x="1039367" y="295275"/>
                  </a:lnTo>
                  <a:lnTo>
                    <a:pt x="1034541" y="295148"/>
                  </a:lnTo>
                  <a:lnTo>
                    <a:pt x="1030731" y="294640"/>
                  </a:lnTo>
                  <a:lnTo>
                    <a:pt x="1027049" y="294259"/>
                  </a:lnTo>
                  <a:lnTo>
                    <a:pt x="1015491" y="287401"/>
                  </a:lnTo>
                  <a:lnTo>
                    <a:pt x="1015491" y="285877"/>
                  </a:lnTo>
                  <a:lnTo>
                    <a:pt x="1015491" y="13081"/>
                  </a:lnTo>
                  <a:lnTo>
                    <a:pt x="1015491" y="11684"/>
                  </a:lnTo>
                  <a:lnTo>
                    <a:pt x="1016000" y="10287"/>
                  </a:lnTo>
                  <a:lnTo>
                    <a:pt x="1030731" y="4445"/>
                  </a:lnTo>
                  <a:lnTo>
                    <a:pt x="1034541" y="3937"/>
                  </a:lnTo>
                  <a:lnTo>
                    <a:pt x="1039367" y="3810"/>
                  </a:lnTo>
                  <a:lnTo>
                    <a:pt x="1044955" y="3810"/>
                  </a:lnTo>
                  <a:close/>
                </a:path>
                <a:path w="3862070" h="370839">
                  <a:moveTo>
                    <a:pt x="291973" y="3810"/>
                  </a:moveTo>
                  <a:lnTo>
                    <a:pt x="297560" y="3810"/>
                  </a:lnTo>
                  <a:lnTo>
                    <a:pt x="302386" y="3937"/>
                  </a:lnTo>
                  <a:lnTo>
                    <a:pt x="306069" y="4445"/>
                  </a:lnTo>
                  <a:lnTo>
                    <a:pt x="309879" y="4826"/>
                  </a:lnTo>
                  <a:lnTo>
                    <a:pt x="313054" y="5461"/>
                  </a:lnTo>
                  <a:lnTo>
                    <a:pt x="315340" y="6223"/>
                  </a:lnTo>
                  <a:lnTo>
                    <a:pt x="317753" y="6985"/>
                  </a:lnTo>
                  <a:lnTo>
                    <a:pt x="319531" y="7874"/>
                  </a:lnTo>
                  <a:lnTo>
                    <a:pt x="320548" y="9017"/>
                  </a:lnTo>
                  <a:lnTo>
                    <a:pt x="321563" y="10160"/>
                  </a:lnTo>
                  <a:lnTo>
                    <a:pt x="322072" y="11430"/>
                  </a:lnTo>
                  <a:lnTo>
                    <a:pt x="322072" y="12954"/>
                  </a:lnTo>
                  <a:lnTo>
                    <a:pt x="322072" y="89662"/>
                  </a:lnTo>
                  <a:lnTo>
                    <a:pt x="322072" y="98679"/>
                  </a:lnTo>
                  <a:lnTo>
                    <a:pt x="322960" y="106426"/>
                  </a:lnTo>
                  <a:lnTo>
                    <a:pt x="324865" y="112903"/>
                  </a:lnTo>
                  <a:lnTo>
                    <a:pt x="326770" y="119507"/>
                  </a:lnTo>
                  <a:lnTo>
                    <a:pt x="363156" y="141525"/>
                  </a:lnTo>
                  <a:lnTo>
                    <a:pt x="377698" y="142367"/>
                  </a:lnTo>
                  <a:lnTo>
                    <a:pt x="384428" y="142367"/>
                  </a:lnTo>
                  <a:lnTo>
                    <a:pt x="390905" y="142113"/>
                  </a:lnTo>
                  <a:lnTo>
                    <a:pt x="397255" y="141605"/>
                  </a:lnTo>
                  <a:lnTo>
                    <a:pt x="403732" y="141097"/>
                  </a:lnTo>
                  <a:lnTo>
                    <a:pt x="410082" y="140462"/>
                  </a:lnTo>
                  <a:lnTo>
                    <a:pt x="416559" y="139700"/>
                  </a:lnTo>
                  <a:lnTo>
                    <a:pt x="416559" y="12954"/>
                  </a:lnTo>
                  <a:lnTo>
                    <a:pt x="416559" y="11430"/>
                  </a:lnTo>
                  <a:lnTo>
                    <a:pt x="417067" y="10160"/>
                  </a:lnTo>
                  <a:lnTo>
                    <a:pt x="418083" y="9017"/>
                  </a:lnTo>
                  <a:lnTo>
                    <a:pt x="419100" y="7874"/>
                  </a:lnTo>
                  <a:lnTo>
                    <a:pt x="432434" y="4445"/>
                  </a:lnTo>
                  <a:lnTo>
                    <a:pt x="436244" y="3937"/>
                  </a:lnTo>
                  <a:lnTo>
                    <a:pt x="440943" y="3810"/>
                  </a:lnTo>
                  <a:lnTo>
                    <a:pt x="446404" y="3810"/>
                  </a:lnTo>
                  <a:lnTo>
                    <a:pt x="452119" y="3810"/>
                  </a:lnTo>
                  <a:lnTo>
                    <a:pt x="456691" y="3937"/>
                  </a:lnTo>
                  <a:lnTo>
                    <a:pt x="460375" y="4445"/>
                  </a:lnTo>
                  <a:lnTo>
                    <a:pt x="464057" y="4826"/>
                  </a:lnTo>
                  <a:lnTo>
                    <a:pt x="466978" y="5461"/>
                  </a:lnTo>
                  <a:lnTo>
                    <a:pt x="469137" y="6223"/>
                  </a:lnTo>
                  <a:lnTo>
                    <a:pt x="471297" y="6985"/>
                  </a:lnTo>
                  <a:lnTo>
                    <a:pt x="472820" y="7874"/>
                  </a:lnTo>
                  <a:lnTo>
                    <a:pt x="473836" y="9017"/>
                  </a:lnTo>
                  <a:lnTo>
                    <a:pt x="474725" y="10160"/>
                  </a:lnTo>
                  <a:lnTo>
                    <a:pt x="475233" y="11430"/>
                  </a:lnTo>
                  <a:lnTo>
                    <a:pt x="475233" y="12954"/>
                  </a:lnTo>
                  <a:lnTo>
                    <a:pt x="475233" y="286131"/>
                  </a:lnTo>
                  <a:lnTo>
                    <a:pt x="475233" y="287655"/>
                  </a:lnTo>
                  <a:lnTo>
                    <a:pt x="474725" y="288925"/>
                  </a:lnTo>
                  <a:lnTo>
                    <a:pt x="473836" y="290068"/>
                  </a:lnTo>
                  <a:lnTo>
                    <a:pt x="472820" y="291211"/>
                  </a:lnTo>
                  <a:lnTo>
                    <a:pt x="471297" y="292100"/>
                  </a:lnTo>
                  <a:lnTo>
                    <a:pt x="469137" y="292862"/>
                  </a:lnTo>
                  <a:lnTo>
                    <a:pt x="466978" y="293624"/>
                  </a:lnTo>
                  <a:lnTo>
                    <a:pt x="464057" y="294259"/>
                  </a:lnTo>
                  <a:lnTo>
                    <a:pt x="460375" y="294640"/>
                  </a:lnTo>
                  <a:lnTo>
                    <a:pt x="456691" y="295148"/>
                  </a:lnTo>
                  <a:lnTo>
                    <a:pt x="452119" y="295275"/>
                  </a:lnTo>
                  <a:lnTo>
                    <a:pt x="446404" y="295275"/>
                  </a:lnTo>
                  <a:lnTo>
                    <a:pt x="440943" y="295275"/>
                  </a:lnTo>
                  <a:lnTo>
                    <a:pt x="436244" y="295148"/>
                  </a:lnTo>
                  <a:lnTo>
                    <a:pt x="432434" y="294640"/>
                  </a:lnTo>
                  <a:lnTo>
                    <a:pt x="428625" y="294259"/>
                  </a:lnTo>
                  <a:lnTo>
                    <a:pt x="418083" y="290068"/>
                  </a:lnTo>
                  <a:lnTo>
                    <a:pt x="417067" y="288925"/>
                  </a:lnTo>
                  <a:lnTo>
                    <a:pt x="416559" y="287655"/>
                  </a:lnTo>
                  <a:lnTo>
                    <a:pt x="416559" y="286131"/>
                  </a:lnTo>
                  <a:lnTo>
                    <a:pt x="416559" y="187452"/>
                  </a:lnTo>
                  <a:lnTo>
                    <a:pt x="408685" y="188214"/>
                  </a:lnTo>
                  <a:lnTo>
                    <a:pt x="400938" y="188849"/>
                  </a:lnTo>
                  <a:lnTo>
                    <a:pt x="393318" y="189357"/>
                  </a:lnTo>
                  <a:lnTo>
                    <a:pt x="385699" y="189865"/>
                  </a:lnTo>
                  <a:lnTo>
                    <a:pt x="378078" y="190119"/>
                  </a:lnTo>
                  <a:lnTo>
                    <a:pt x="370331" y="190119"/>
                  </a:lnTo>
                  <a:lnTo>
                    <a:pt x="326898" y="185928"/>
                  </a:lnTo>
                  <a:lnTo>
                    <a:pt x="286470" y="165258"/>
                  </a:lnTo>
                  <a:lnTo>
                    <a:pt x="265556" y="121237"/>
                  </a:lnTo>
                  <a:lnTo>
                    <a:pt x="263651" y="95504"/>
                  </a:lnTo>
                  <a:lnTo>
                    <a:pt x="263651" y="12954"/>
                  </a:lnTo>
                  <a:lnTo>
                    <a:pt x="263651" y="11430"/>
                  </a:lnTo>
                  <a:lnTo>
                    <a:pt x="264032" y="10160"/>
                  </a:lnTo>
                  <a:lnTo>
                    <a:pt x="264922" y="9017"/>
                  </a:lnTo>
                  <a:lnTo>
                    <a:pt x="265810" y="7874"/>
                  </a:lnTo>
                  <a:lnTo>
                    <a:pt x="278256" y="4445"/>
                  </a:lnTo>
                  <a:lnTo>
                    <a:pt x="281812" y="3937"/>
                  </a:lnTo>
                  <a:lnTo>
                    <a:pt x="286384" y="3810"/>
                  </a:lnTo>
                  <a:lnTo>
                    <a:pt x="291973" y="3810"/>
                  </a:lnTo>
                  <a:close/>
                </a:path>
                <a:path w="3862070" h="370839">
                  <a:moveTo>
                    <a:pt x="28575" y="3810"/>
                  </a:moveTo>
                  <a:lnTo>
                    <a:pt x="35559" y="3810"/>
                  </a:lnTo>
                  <a:lnTo>
                    <a:pt x="41148" y="3937"/>
                  </a:lnTo>
                  <a:lnTo>
                    <a:pt x="45338" y="4191"/>
                  </a:lnTo>
                  <a:lnTo>
                    <a:pt x="49529" y="4445"/>
                  </a:lnTo>
                  <a:lnTo>
                    <a:pt x="65150" y="17653"/>
                  </a:lnTo>
                  <a:lnTo>
                    <a:pt x="105790" y="105156"/>
                  </a:lnTo>
                  <a:lnTo>
                    <a:pt x="121513" y="140146"/>
                  </a:lnTo>
                  <a:lnTo>
                    <a:pt x="130175" y="161417"/>
                  </a:lnTo>
                  <a:lnTo>
                    <a:pt x="130809" y="161417"/>
                  </a:lnTo>
                  <a:lnTo>
                    <a:pt x="142882" y="125063"/>
                  </a:lnTo>
                  <a:lnTo>
                    <a:pt x="151383" y="102489"/>
                  </a:lnTo>
                  <a:lnTo>
                    <a:pt x="184657" y="13589"/>
                  </a:lnTo>
                  <a:lnTo>
                    <a:pt x="185419" y="11557"/>
                  </a:lnTo>
                  <a:lnTo>
                    <a:pt x="186308" y="9779"/>
                  </a:lnTo>
                  <a:lnTo>
                    <a:pt x="187578" y="8509"/>
                  </a:lnTo>
                  <a:lnTo>
                    <a:pt x="188722" y="7239"/>
                  </a:lnTo>
                  <a:lnTo>
                    <a:pt x="190500" y="6350"/>
                  </a:lnTo>
                  <a:lnTo>
                    <a:pt x="192912" y="5588"/>
                  </a:lnTo>
                  <a:lnTo>
                    <a:pt x="195325" y="4826"/>
                  </a:lnTo>
                  <a:lnTo>
                    <a:pt x="198500" y="4318"/>
                  </a:lnTo>
                  <a:lnTo>
                    <a:pt x="202691" y="4064"/>
                  </a:lnTo>
                  <a:lnTo>
                    <a:pt x="206882" y="3810"/>
                  </a:lnTo>
                  <a:lnTo>
                    <a:pt x="212343" y="3810"/>
                  </a:lnTo>
                  <a:lnTo>
                    <a:pt x="218948" y="3810"/>
                  </a:lnTo>
                  <a:lnTo>
                    <a:pt x="225805" y="3810"/>
                  </a:lnTo>
                  <a:lnTo>
                    <a:pt x="231266" y="3937"/>
                  </a:lnTo>
                  <a:lnTo>
                    <a:pt x="235330" y="4445"/>
                  </a:lnTo>
                  <a:lnTo>
                    <a:pt x="239267" y="4826"/>
                  </a:lnTo>
                  <a:lnTo>
                    <a:pt x="242188" y="5715"/>
                  </a:lnTo>
                  <a:lnTo>
                    <a:pt x="243966" y="6985"/>
                  </a:lnTo>
                  <a:lnTo>
                    <a:pt x="245744" y="8255"/>
                  </a:lnTo>
                  <a:lnTo>
                    <a:pt x="246633" y="10033"/>
                  </a:lnTo>
                  <a:lnTo>
                    <a:pt x="246506" y="12192"/>
                  </a:lnTo>
                  <a:lnTo>
                    <a:pt x="166750" y="214249"/>
                  </a:lnTo>
                  <a:lnTo>
                    <a:pt x="147447" y="255524"/>
                  </a:lnTo>
                  <a:lnTo>
                    <a:pt x="121578" y="285708"/>
                  </a:lnTo>
                  <a:lnTo>
                    <a:pt x="82145" y="297977"/>
                  </a:lnTo>
                  <a:lnTo>
                    <a:pt x="74167" y="298196"/>
                  </a:lnTo>
                  <a:lnTo>
                    <a:pt x="70103" y="298196"/>
                  </a:lnTo>
                  <a:lnTo>
                    <a:pt x="51307" y="295275"/>
                  </a:lnTo>
                  <a:lnTo>
                    <a:pt x="47878" y="294386"/>
                  </a:lnTo>
                  <a:lnTo>
                    <a:pt x="36829" y="288798"/>
                  </a:lnTo>
                  <a:lnTo>
                    <a:pt x="35686" y="287782"/>
                  </a:lnTo>
                  <a:lnTo>
                    <a:pt x="32384" y="280416"/>
                  </a:lnTo>
                  <a:lnTo>
                    <a:pt x="31876" y="278257"/>
                  </a:lnTo>
                  <a:lnTo>
                    <a:pt x="31623" y="275590"/>
                  </a:lnTo>
                  <a:lnTo>
                    <a:pt x="31368" y="272415"/>
                  </a:lnTo>
                  <a:lnTo>
                    <a:pt x="31114" y="269240"/>
                  </a:lnTo>
                  <a:lnTo>
                    <a:pt x="30987" y="265303"/>
                  </a:lnTo>
                  <a:lnTo>
                    <a:pt x="30987" y="260477"/>
                  </a:lnTo>
                  <a:lnTo>
                    <a:pt x="30987" y="251841"/>
                  </a:lnTo>
                  <a:lnTo>
                    <a:pt x="31623" y="245745"/>
                  </a:lnTo>
                  <a:lnTo>
                    <a:pt x="32892" y="242062"/>
                  </a:lnTo>
                  <a:lnTo>
                    <a:pt x="34162" y="238379"/>
                  </a:lnTo>
                  <a:lnTo>
                    <a:pt x="36194" y="236601"/>
                  </a:lnTo>
                  <a:lnTo>
                    <a:pt x="38861" y="236601"/>
                  </a:lnTo>
                  <a:lnTo>
                    <a:pt x="40131" y="236601"/>
                  </a:lnTo>
                  <a:lnTo>
                    <a:pt x="41655" y="237109"/>
                  </a:lnTo>
                  <a:lnTo>
                    <a:pt x="43306" y="238125"/>
                  </a:lnTo>
                  <a:lnTo>
                    <a:pt x="44957" y="239268"/>
                  </a:lnTo>
                  <a:lnTo>
                    <a:pt x="46862" y="240284"/>
                  </a:lnTo>
                  <a:lnTo>
                    <a:pt x="49275" y="241554"/>
                  </a:lnTo>
                  <a:lnTo>
                    <a:pt x="51561" y="242697"/>
                  </a:lnTo>
                  <a:lnTo>
                    <a:pt x="54228" y="243840"/>
                  </a:lnTo>
                  <a:lnTo>
                    <a:pt x="57276" y="244729"/>
                  </a:lnTo>
                  <a:lnTo>
                    <a:pt x="60325" y="245745"/>
                  </a:lnTo>
                  <a:lnTo>
                    <a:pt x="63880" y="246253"/>
                  </a:lnTo>
                  <a:lnTo>
                    <a:pt x="68072" y="246253"/>
                  </a:lnTo>
                  <a:lnTo>
                    <a:pt x="71247" y="246253"/>
                  </a:lnTo>
                  <a:lnTo>
                    <a:pt x="84327" y="241300"/>
                  </a:lnTo>
                  <a:lnTo>
                    <a:pt x="86740" y="239395"/>
                  </a:lnTo>
                  <a:lnTo>
                    <a:pt x="99186" y="219456"/>
                  </a:lnTo>
                  <a:lnTo>
                    <a:pt x="4063" y="25908"/>
                  </a:lnTo>
                  <a:lnTo>
                    <a:pt x="1904" y="21209"/>
                  </a:lnTo>
                  <a:lnTo>
                    <a:pt x="761" y="17526"/>
                  </a:lnTo>
                  <a:lnTo>
                    <a:pt x="380" y="14605"/>
                  </a:lnTo>
                  <a:lnTo>
                    <a:pt x="0" y="11684"/>
                  </a:lnTo>
                  <a:lnTo>
                    <a:pt x="634" y="9398"/>
                  </a:lnTo>
                  <a:lnTo>
                    <a:pt x="2412" y="7747"/>
                  </a:lnTo>
                  <a:lnTo>
                    <a:pt x="4190" y="6096"/>
                  </a:lnTo>
                  <a:lnTo>
                    <a:pt x="7238" y="5080"/>
                  </a:lnTo>
                  <a:lnTo>
                    <a:pt x="11556" y="4572"/>
                  </a:lnTo>
                  <a:lnTo>
                    <a:pt x="15748" y="4064"/>
                  </a:lnTo>
                  <a:lnTo>
                    <a:pt x="21462" y="3810"/>
                  </a:lnTo>
                  <a:lnTo>
                    <a:pt x="28575" y="3810"/>
                  </a:lnTo>
                  <a:close/>
                </a:path>
                <a:path w="3862070" h="370839">
                  <a:moveTo>
                    <a:pt x="2067813" y="0"/>
                  </a:moveTo>
                  <a:lnTo>
                    <a:pt x="2108327" y="4826"/>
                  </a:lnTo>
                  <a:lnTo>
                    <a:pt x="2142607" y="23959"/>
                  </a:lnTo>
                  <a:lnTo>
                    <a:pt x="2160037" y="64267"/>
                  </a:lnTo>
                  <a:lnTo>
                    <a:pt x="2160397" y="72771"/>
                  </a:lnTo>
                  <a:lnTo>
                    <a:pt x="2160158" y="79503"/>
                  </a:lnTo>
                  <a:lnTo>
                    <a:pt x="2145791" y="118110"/>
                  </a:lnTo>
                  <a:lnTo>
                    <a:pt x="2129028" y="132715"/>
                  </a:lnTo>
                  <a:lnTo>
                    <a:pt x="2122551" y="136652"/>
                  </a:lnTo>
                  <a:lnTo>
                    <a:pt x="2115438" y="139446"/>
                  </a:lnTo>
                  <a:lnTo>
                    <a:pt x="2107437" y="141224"/>
                  </a:lnTo>
                  <a:lnTo>
                    <a:pt x="2107437" y="141732"/>
                  </a:lnTo>
                  <a:lnTo>
                    <a:pt x="2146300" y="158115"/>
                  </a:lnTo>
                  <a:lnTo>
                    <a:pt x="2166133" y="191095"/>
                  </a:lnTo>
                  <a:lnTo>
                    <a:pt x="2168652" y="210312"/>
                  </a:lnTo>
                  <a:lnTo>
                    <a:pt x="2168130" y="220878"/>
                  </a:lnTo>
                  <a:lnTo>
                    <a:pt x="2150411" y="264048"/>
                  </a:lnTo>
                  <a:lnTo>
                    <a:pt x="2110487" y="290377"/>
                  </a:lnTo>
                  <a:lnTo>
                    <a:pt x="2065730" y="298747"/>
                  </a:lnTo>
                  <a:lnTo>
                    <a:pt x="2053081" y="299085"/>
                  </a:lnTo>
                  <a:lnTo>
                    <a:pt x="2046081" y="298963"/>
                  </a:lnTo>
                  <a:lnTo>
                    <a:pt x="2006091" y="292100"/>
                  </a:lnTo>
                  <a:lnTo>
                    <a:pt x="2000123" y="290068"/>
                  </a:lnTo>
                  <a:lnTo>
                    <a:pt x="1979167" y="271780"/>
                  </a:lnTo>
                  <a:lnTo>
                    <a:pt x="1978659" y="269367"/>
                  </a:lnTo>
                  <a:lnTo>
                    <a:pt x="1978405" y="266192"/>
                  </a:lnTo>
                  <a:lnTo>
                    <a:pt x="1978152" y="262509"/>
                  </a:lnTo>
                  <a:lnTo>
                    <a:pt x="1977898" y="258826"/>
                  </a:lnTo>
                  <a:lnTo>
                    <a:pt x="1977770" y="254127"/>
                  </a:lnTo>
                  <a:lnTo>
                    <a:pt x="1977770" y="248666"/>
                  </a:lnTo>
                  <a:lnTo>
                    <a:pt x="1977770" y="242443"/>
                  </a:lnTo>
                  <a:lnTo>
                    <a:pt x="1978405" y="238252"/>
                  </a:lnTo>
                  <a:lnTo>
                    <a:pt x="1979422" y="236093"/>
                  </a:lnTo>
                  <a:lnTo>
                    <a:pt x="1980564" y="233934"/>
                  </a:lnTo>
                  <a:lnTo>
                    <a:pt x="1982215" y="232791"/>
                  </a:lnTo>
                  <a:lnTo>
                    <a:pt x="1984502" y="232791"/>
                  </a:lnTo>
                  <a:lnTo>
                    <a:pt x="1986279" y="232791"/>
                  </a:lnTo>
                  <a:lnTo>
                    <a:pt x="1988819" y="233680"/>
                  </a:lnTo>
                  <a:lnTo>
                    <a:pt x="1992122" y="235585"/>
                  </a:lnTo>
                  <a:lnTo>
                    <a:pt x="1995297" y="237490"/>
                  </a:lnTo>
                  <a:lnTo>
                    <a:pt x="1999487" y="239522"/>
                  </a:lnTo>
                  <a:lnTo>
                    <a:pt x="2041126" y="251144"/>
                  </a:lnTo>
                  <a:lnTo>
                    <a:pt x="2048128" y="251333"/>
                  </a:lnTo>
                  <a:lnTo>
                    <a:pt x="2056129" y="251333"/>
                  </a:lnTo>
                  <a:lnTo>
                    <a:pt x="2063495" y="250317"/>
                  </a:lnTo>
                  <a:lnTo>
                    <a:pt x="2069973" y="248412"/>
                  </a:lnTo>
                  <a:lnTo>
                    <a:pt x="2076577" y="246507"/>
                  </a:lnTo>
                  <a:lnTo>
                    <a:pt x="2082037" y="243713"/>
                  </a:lnTo>
                  <a:lnTo>
                    <a:pt x="2086609" y="240157"/>
                  </a:lnTo>
                  <a:lnTo>
                    <a:pt x="2091181" y="236601"/>
                  </a:lnTo>
                  <a:lnTo>
                    <a:pt x="2094737" y="232283"/>
                  </a:lnTo>
                  <a:lnTo>
                    <a:pt x="2097278" y="227330"/>
                  </a:lnTo>
                  <a:lnTo>
                    <a:pt x="2099817" y="222377"/>
                  </a:lnTo>
                  <a:lnTo>
                    <a:pt x="2101087" y="216789"/>
                  </a:lnTo>
                  <a:lnTo>
                    <a:pt x="2101087" y="210693"/>
                  </a:lnTo>
                  <a:lnTo>
                    <a:pt x="2101087" y="203962"/>
                  </a:lnTo>
                  <a:lnTo>
                    <a:pt x="2075560" y="172466"/>
                  </a:lnTo>
                  <a:lnTo>
                    <a:pt x="2041016" y="167386"/>
                  </a:lnTo>
                  <a:lnTo>
                    <a:pt x="2010409" y="167386"/>
                  </a:lnTo>
                  <a:lnTo>
                    <a:pt x="2008124" y="167386"/>
                  </a:lnTo>
                  <a:lnTo>
                    <a:pt x="2006345" y="167132"/>
                  </a:lnTo>
                  <a:lnTo>
                    <a:pt x="2005076" y="166497"/>
                  </a:lnTo>
                  <a:lnTo>
                    <a:pt x="2003678" y="165862"/>
                  </a:lnTo>
                  <a:lnTo>
                    <a:pt x="2000250" y="156337"/>
                  </a:lnTo>
                  <a:lnTo>
                    <a:pt x="1999995" y="153416"/>
                  </a:lnTo>
                  <a:lnTo>
                    <a:pt x="1999868" y="149606"/>
                  </a:lnTo>
                  <a:lnTo>
                    <a:pt x="1999868" y="144907"/>
                  </a:lnTo>
                  <a:lnTo>
                    <a:pt x="1999868" y="140589"/>
                  </a:lnTo>
                  <a:lnTo>
                    <a:pt x="1999995" y="137033"/>
                  </a:lnTo>
                  <a:lnTo>
                    <a:pt x="2000377" y="134239"/>
                  </a:lnTo>
                  <a:lnTo>
                    <a:pt x="2000630" y="131445"/>
                  </a:lnTo>
                  <a:lnTo>
                    <a:pt x="2001138" y="129286"/>
                  </a:lnTo>
                  <a:lnTo>
                    <a:pt x="2002027" y="127635"/>
                  </a:lnTo>
                  <a:lnTo>
                    <a:pt x="2002789" y="125984"/>
                  </a:lnTo>
                  <a:lnTo>
                    <a:pt x="2003932" y="124841"/>
                  </a:lnTo>
                  <a:lnTo>
                    <a:pt x="2005202" y="124206"/>
                  </a:lnTo>
                  <a:lnTo>
                    <a:pt x="2006345" y="123571"/>
                  </a:lnTo>
                  <a:lnTo>
                    <a:pt x="2007997" y="123190"/>
                  </a:lnTo>
                  <a:lnTo>
                    <a:pt x="2009775" y="123190"/>
                  </a:lnTo>
                  <a:lnTo>
                    <a:pt x="2040762" y="123190"/>
                  </a:lnTo>
                  <a:lnTo>
                    <a:pt x="2049779" y="123190"/>
                  </a:lnTo>
                  <a:lnTo>
                    <a:pt x="2057907" y="122301"/>
                  </a:lnTo>
                  <a:lnTo>
                    <a:pt x="2064892" y="120523"/>
                  </a:lnTo>
                  <a:lnTo>
                    <a:pt x="2071877" y="118745"/>
                  </a:lnTo>
                  <a:lnTo>
                    <a:pt x="2093086" y="99822"/>
                  </a:lnTo>
                  <a:lnTo>
                    <a:pt x="2095500" y="94869"/>
                  </a:lnTo>
                  <a:lnTo>
                    <a:pt x="2096769" y="89154"/>
                  </a:lnTo>
                  <a:lnTo>
                    <a:pt x="2096769" y="82804"/>
                  </a:lnTo>
                  <a:lnTo>
                    <a:pt x="2096769" y="77470"/>
                  </a:lnTo>
                  <a:lnTo>
                    <a:pt x="2086228" y="56769"/>
                  </a:lnTo>
                  <a:lnTo>
                    <a:pt x="2082673" y="53721"/>
                  </a:lnTo>
                  <a:lnTo>
                    <a:pt x="2078227" y="51308"/>
                  </a:lnTo>
                  <a:lnTo>
                    <a:pt x="2072639" y="49657"/>
                  </a:lnTo>
                  <a:lnTo>
                    <a:pt x="2067178" y="47879"/>
                  </a:lnTo>
                  <a:lnTo>
                    <a:pt x="2060575" y="47117"/>
                  </a:lnTo>
                  <a:lnTo>
                    <a:pt x="2053081" y="47117"/>
                  </a:lnTo>
                  <a:lnTo>
                    <a:pt x="2044064" y="47117"/>
                  </a:lnTo>
                  <a:lnTo>
                    <a:pt x="2010282" y="56261"/>
                  </a:lnTo>
                  <a:lnTo>
                    <a:pt x="2004949" y="58420"/>
                  </a:lnTo>
                  <a:lnTo>
                    <a:pt x="2000503" y="60579"/>
                  </a:lnTo>
                  <a:lnTo>
                    <a:pt x="1996820" y="62611"/>
                  </a:lnTo>
                  <a:lnTo>
                    <a:pt x="1993264" y="64643"/>
                  </a:lnTo>
                  <a:lnTo>
                    <a:pt x="1990470" y="65659"/>
                  </a:lnTo>
                  <a:lnTo>
                    <a:pt x="1988692" y="65659"/>
                  </a:lnTo>
                  <a:lnTo>
                    <a:pt x="1987677" y="65659"/>
                  </a:lnTo>
                  <a:lnTo>
                    <a:pt x="1986787" y="65278"/>
                  </a:lnTo>
                  <a:lnTo>
                    <a:pt x="1986026" y="64643"/>
                  </a:lnTo>
                  <a:lnTo>
                    <a:pt x="1985263" y="64135"/>
                  </a:lnTo>
                  <a:lnTo>
                    <a:pt x="1984628" y="62992"/>
                  </a:lnTo>
                  <a:lnTo>
                    <a:pt x="1983993" y="61468"/>
                  </a:lnTo>
                  <a:lnTo>
                    <a:pt x="1983485" y="59944"/>
                  </a:lnTo>
                  <a:lnTo>
                    <a:pt x="1983104" y="57785"/>
                  </a:lnTo>
                  <a:lnTo>
                    <a:pt x="1982851" y="55118"/>
                  </a:lnTo>
                  <a:lnTo>
                    <a:pt x="1982597" y="52451"/>
                  </a:lnTo>
                  <a:lnTo>
                    <a:pt x="1982469" y="48895"/>
                  </a:lnTo>
                  <a:lnTo>
                    <a:pt x="1982469" y="44577"/>
                  </a:lnTo>
                  <a:lnTo>
                    <a:pt x="1982469" y="41656"/>
                  </a:lnTo>
                  <a:lnTo>
                    <a:pt x="1982597" y="38862"/>
                  </a:lnTo>
                  <a:lnTo>
                    <a:pt x="1982724" y="36322"/>
                  </a:lnTo>
                  <a:lnTo>
                    <a:pt x="1982851" y="33782"/>
                  </a:lnTo>
                  <a:lnTo>
                    <a:pt x="1983104" y="31496"/>
                  </a:lnTo>
                  <a:lnTo>
                    <a:pt x="1983612" y="29464"/>
                  </a:lnTo>
                  <a:lnTo>
                    <a:pt x="1983993" y="27305"/>
                  </a:lnTo>
                  <a:lnTo>
                    <a:pt x="1984628" y="25527"/>
                  </a:lnTo>
                  <a:lnTo>
                    <a:pt x="1985390" y="24003"/>
                  </a:lnTo>
                  <a:lnTo>
                    <a:pt x="1986152" y="22352"/>
                  </a:lnTo>
                  <a:lnTo>
                    <a:pt x="1987295" y="20828"/>
                  </a:lnTo>
                  <a:lnTo>
                    <a:pt x="1988819" y="19431"/>
                  </a:lnTo>
                  <a:lnTo>
                    <a:pt x="1990470" y="17907"/>
                  </a:lnTo>
                  <a:lnTo>
                    <a:pt x="1993645" y="16002"/>
                  </a:lnTo>
                  <a:lnTo>
                    <a:pt x="1998472" y="13589"/>
                  </a:lnTo>
                  <a:lnTo>
                    <a:pt x="2003298" y="11176"/>
                  </a:lnTo>
                  <a:lnTo>
                    <a:pt x="2009139" y="9017"/>
                  </a:lnTo>
                  <a:lnTo>
                    <a:pt x="2016252" y="6985"/>
                  </a:lnTo>
                  <a:lnTo>
                    <a:pt x="2023236" y="4953"/>
                  </a:lnTo>
                  <a:lnTo>
                    <a:pt x="2060501" y="121"/>
                  </a:lnTo>
                  <a:lnTo>
                    <a:pt x="2067813" y="0"/>
                  </a:lnTo>
                  <a:close/>
                </a:path>
              </a:pathLst>
            </a:custGeom>
            <a:ln w="9144">
              <a:solidFill>
                <a:srgbClr val="5C43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960" y="331039"/>
            <a:ext cx="867752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solidFill>
                  <a:srgbClr val="FF0000"/>
                </a:solidFill>
                <a:latin typeface="Bookman Old Style" pitchFamily="18" charset="0"/>
              </a:rPr>
              <a:t>Лучше</a:t>
            </a:r>
            <a:r>
              <a:rPr sz="28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Bookman Old Style" pitchFamily="18" charset="0"/>
              </a:rPr>
              <a:t>осознавать</a:t>
            </a:r>
            <a:r>
              <a:rPr sz="2800" b="1" spc="-1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Bookman Old Style" pitchFamily="18" charset="0"/>
              </a:rPr>
              <a:t>изучаемый</a:t>
            </a:r>
            <a:r>
              <a:rPr sz="2800" b="1" spc="-2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Bookman Old Style" pitchFamily="18" charset="0"/>
              </a:rPr>
              <a:t>материал</a:t>
            </a:r>
            <a:endParaRPr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62647" y="1106424"/>
            <a:ext cx="1168057" cy="13563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49606" y="966674"/>
            <a:ext cx="8369141" cy="51130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ts val="3195"/>
              </a:lnSpc>
              <a:spcBef>
                <a:spcPts val="9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pc="-10" dirty="0">
                <a:latin typeface="Bookman Old Style" pitchFamily="18" charset="0"/>
                <a:cs typeface="Calibri"/>
              </a:rPr>
              <a:t>Чаще</a:t>
            </a:r>
            <a:r>
              <a:rPr spc="-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использовать</a:t>
            </a:r>
            <a:r>
              <a:rPr spc="-20" dirty="0">
                <a:latin typeface="Bookman Old Style" pitchFamily="18" charset="0"/>
                <a:cs typeface="Calibri"/>
              </a:rPr>
              <a:t> </a:t>
            </a:r>
            <a:r>
              <a:rPr b="1" spc="-10" dirty="0">
                <a:latin typeface="Bookman Old Style" pitchFamily="18" charset="0"/>
                <a:cs typeface="Calibri"/>
              </a:rPr>
              <a:t>задания</a:t>
            </a:r>
            <a:r>
              <a:rPr b="1" spc="35" dirty="0">
                <a:latin typeface="Bookman Old Style" pitchFamily="18" charset="0"/>
                <a:cs typeface="Calibri"/>
              </a:rPr>
              <a:t> </a:t>
            </a:r>
            <a:r>
              <a:rPr b="1" spc="-5" dirty="0">
                <a:latin typeface="Bookman Old Style" pitchFamily="18" charset="0"/>
                <a:cs typeface="Calibri"/>
              </a:rPr>
              <a:t>на</a:t>
            </a:r>
            <a:r>
              <a:rPr b="1" dirty="0">
                <a:latin typeface="Bookman Old Style" pitchFamily="18" charset="0"/>
                <a:cs typeface="Calibri"/>
              </a:rPr>
              <a:t> </a:t>
            </a:r>
            <a:r>
              <a:rPr b="1" spc="-10" dirty="0">
                <a:latin typeface="Bookman Old Style" pitchFamily="18" charset="0"/>
                <a:cs typeface="Calibri"/>
              </a:rPr>
              <a:t>демонстрацию</a:t>
            </a:r>
            <a:endParaRPr dirty="0">
              <a:latin typeface="Bookman Old Style" pitchFamily="18" charset="0"/>
              <a:cs typeface="Calibri"/>
            </a:endParaRPr>
          </a:p>
          <a:p>
            <a:pPr marL="241300">
              <a:lnSpc>
                <a:spcPts val="3025"/>
              </a:lnSpc>
            </a:pPr>
            <a:r>
              <a:rPr b="1" spc="-5" dirty="0">
                <a:latin typeface="Bookman Old Style" pitchFamily="18" charset="0"/>
                <a:cs typeface="Calibri"/>
              </a:rPr>
              <a:t>«понимания</a:t>
            </a:r>
            <a:r>
              <a:rPr b="1" spc="55" dirty="0">
                <a:latin typeface="Bookman Old Style" pitchFamily="18" charset="0"/>
                <a:cs typeface="Calibri"/>
              </a:rPr>
              <a:t> </a:t>
            </a:r>
            <a:r>
              <a:rPr b="1" spc="-5" dirty="0">
                <a:latin typeface="Bookman Old Style" pitchFamily="18" charset="0"/>
                <a:cs typeface="Calibri"/>
              </a:rPr>
              <a:t>смыслов»: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задания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типа</a:t>
            </a:r>
            <a:r>
              <a:rPr spc="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«Приведи</a:t>
            </a:r>
            <a:endParaRPr dirty="0">
              <a:solidFill>
                <a:srgbClr val="FF0000"/>
              </a:solidFill>
              <a:latin typeface="Bookman Old Style" pitchFamily="18" charset="0"/>
              <a:cs typeface="Calibri"/>
            </a:endParaRPr>
          </a:p>
          <a:p>
            <a:pPr marL="241300" marR="2846705">
              <a:lnSpc>
                <a:spcPts val="3020"/>
              </a:lnSpc>
              <a:spcBef>
                <a:spcPts val="219"/>
              </a:spcBef>
            </a:pPr>
            <a:r>
              <a:rPr spc="-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пример…»,</a:t>
            </a:r>
            <a:r>
              <a:rPr spc="3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«Вырази</a:t>
            </a:r>
            <a:r>
              <a:rPr spc="4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с</a:t>
            </a:r>
            <a:r>
              <a:rPr spc="1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помощью…»,</a:t>
            </a:r>
            <a:r>
              <a:rPr spc="3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«Поясни</a:t>
            </a:r>
            <a:r>
              <a:rPr spc="1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термин, </a:t>
            </a:r>
            <a:r>
              <a:rPr spc="-61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FF0000"/>
                </a:solidFill>
                <a:latin typeface="Bookman Old Style" pitchFamily="18" charset="0"/>
                <a:cs typeface="Calibri"/>
              </a:rPr>
              <a:t>утверждение…», «Изобрази…»</a:t>
            </a:r>
            <a:endParaRPr dirty="0">
              <a:solidFill>
                <a:srgbClr val="FF0000"/>
              </a:solidFill>
              <a:latin typeface="Bookman Old Style" pitchFamily="18" charset="0"/>
              <a:cs typeface="Calibri"/>
            </a:endParaRPr>
          </a:p>
          <a:p>
            <a:pPr marR="5080" algn="r">
              <a:lnSpc>
                <a:spcPts val="1595"/>
              </a:lnSpc>
            </a:pPr>
            <a:r>
              <a:rPr i="1" spc="-25" dirty="0">
                <a:solidFill>
                  <a:srgbClr val="7E7E7E"/>
                </a:solidFill>
                <a:latin typeface="Bookman Old Style" pitchFamily="18" charset="0"/>
                <a:cs typeface="Arial"/>
              </a:rPr>
              <a:t>Газетная</a:t>
            </a:r>
            <a:r>
              <a:rPr i="1" spc="-45" dirty="0">
                <a:solidFill>
                  <a:srgbClr val="7E7E7E"/>
                </a:solidFill>
                <a:latin typeface="Bookman Old Style" pitchFamily="18" charset="0"/>
                <a:cs typeface="Arial"/>
              </a:rPr>
              <a:t> </a:t>
            </a:r>
            <a:r>
              <a:rPr i="1" dirty="0">
                <a:solidFill>
                  <a:srgbClr val="7E7E7E"/>
                </a:solidFill>
                <a:latin typeface="Bookman Old Style" pitchFamily="18" charset="0"/>
                <a:cs typeface="Arial"/>
              </a:rPr>
              <a:t>утка</a:t>
            </a:r>
            <a:endParaRPr dirty="0">
              <a:latin typeface="Bookman Old Style" pitchFamily="18" charset="0"/>
              <a:cs typeface="Arial"/>
            </a:endParaRPr>
          </a:p>
          <a:p>
            <a:pPr marL="241300" indent="-228600">
              <a:lnSpc>
                <a:spcPts val="2685"/>
              </a:lnSpc>
              <a:buFont typeface="Microsoft Sans Serif"/>
              <a:buChar char="•"/>
              <a:tabLst>
                <a:tab pos="241300" algn="l"/>
              </a:tabLst>
            </a:pPr>
            <a:r>
              <a:rPr spc="-5" dirty="0">
                <a:latin typeface="Bookman Old Style" pitchFamily="18" charset="0"/>
                <a:cs typeface="Calibri"/>
              </a:rPr>
              <a:t>Создавать</a:t>
            </a:r>
            <a:r>
              <a:rPr spc="-15" dirty="0">
                <a:latin typeface="Bookman Old Style" pitchFamily="18" charset="0"/>
                <a:cs typeface="Calibri"/>
              </a:rPr>
              <a:t> </a:t>
            </a:r>
            <a:r>
              <a:rPr b="1" spc="-5" dirty="0">
                <a:latin typeface="Bookman Old Style" pitchFamily="18" charset="0"/>
                <a:cs typeface="Calibri"/>
              </a:rPr>
              <a:t>учебные</a:t>
            </a:r>
            <a:r>
              <a:rPr b="1" spc="5" dirty="0">
                <a:latin typeface="Bookman Old Style" pitchFamily="18" charset="0"/>
                <a:cs typeface="Calibri"/>
              </a:rPr>
              <a:t> </a:t>
            </a:r>
            <a:r>
              <a:rPr b="1" spc="-5" dirty="0">
                <a:latin typeface="Bookman Old Style" pitchFamily="18" charset="0"/>
                <a:cs typeface="Calibri"/>
              </a:rPr>
              <a:t>ситуации,</a:t>
            </a:r>
            <a:r>
              <a:rPr b="1" spc="25" dirty="0">
                <a:latin typeface="Bookman Old Style" pitchFamily="18" charset="0"/>
                <a:cs typeface="Calibri"/>
              </a:rPr>
              <a:t> </a:t>
            </a:r>
            <a:r>
              <a:rPr b="1" spc="-10" dirty="0">
                <a:latin typeface="Bookman Old Style" pitchFamily="18" charset="0"/>
                <a:cs typeface="Calibri"/>
              </a:rPr>
              <a:t>инициирующие</a:t>
            </a:r>
            <a:endParaRPr dirty="0">
              <a:latin typeface="Bookman Old Style" pitchFamily="18" charset="0"/>
              <a:cs typeface="Calibri"/>
            </a:endParaRPr>
          </a:p>
          <a:p>
            <a:pPr marL="241300" marR="3716654">
              <a:lnSpc>
                <a:spcPct val="90000"/>
              </a:lnSpc>
              <a:spcBef>
                <a:spcPts val="165"/>
              </a:spcBef>
            </a:pPr>
            <a:r>
              <a:rPr b="1" spc="-5" dirty="0">
                <a:latin typeface="Bookman Old Style" pitchFamily="18" charset="0"/>
                <a:cs typeface="Calibri"/>
              </a:rPr>
              <a:t>учебную</a:t>
            </a:r>
            <a:r>
              <a:rPr b="1" spc="15" dirty="0">
                <a:latin typeface="Bookman Old Style" pitchFamily="18" charset="0"/>
                <a:cs typeface="Calibri"/>
              </a:rPr>
              <a:t> </a:t>
            </a:r>
            <a:r>
              <a:rPr b="1" spc="-10" dirty="0">
                <a:latin typeface="Bookman Old Style" pitchFamily="18" charset="0"/>
                <a:cs typeface="Calibri"/>
              </a:rPr>
              <a:t>деятельность </a:t>
            </a:r>
            <a:r>
              <a:rPr spc="-20" dirty="0">
                <a:latin typeface="Bookman Old Style" pitchFamily="18" charset="0"/>
                <a:cs typeface="Calibri"/>
              </a:rPr>
              <a:t>школьников:</a:t>
            </a:r>
            <a:r>
              <a:rPr spc="1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вызывать 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удивление,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желание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уточнить</a:t>
            </a:r>
            <a:r>
              <a:rPr spc="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и/или</a:t>
            </a:r>
            <a:r>
              <a:rPr spc="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возразить, </a:t>
            </a:r>
            <a:r>
              <a:rPr spc="-6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давать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опережающие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домашние</a:t>
            </a:r>
            <a:r>
              <a:rPr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задания,</a:t>
            </a:r>
            <a:endParaRPr dirty="0">
              <a:latin typeface="Bookman Old Style" pitchFamily="18" charset="0"/>
              <a:cs typeface="Calibri"/>
            </a:endParaRPr>
          </a:p>
          <a:p>
            <a:pPr marL="241300" marR="3665854">
              <a:lnSpc>
                <a:spcPts val="3020"/>
              </a:lnSpc>
              <a:spcBef>
                <a:spcPts val="50"/>
              </a:spcBef>
            </a:pP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использовать</a:t>
            </a:r>
            <a:r>
              <a:rPr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загадки,</a:t>
            </a:r>
            <a:r>
              <a:rPr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парадоксы,</a:t>
            </a:r>
            <a:r>
              <a:rPr spc="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афоризмы, 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дилеммы,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диспуты</a:t>
            </a:r>
            <a:r>
              <a:rPr spc="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</a:t>
            </a:r>
            <a:r>
              <a:rPr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дискуссии,</a:t>
            </a:r>
            <a:r>
              <a:rPr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инсценировки,</a:t>
            </a:r>
            <a:endParaRPr dirty="0">
              <a:latin typeface="Bookman Old Style" pitchFamily="18" charset="0"/>
              <a:cs typeface="Calibri"/>
            </a:endParaRPr>
          </a:p>
          <a:p>
            <a:pPr marL="241300" marR="3008630">
              <a:lnSpc>
                <a:spcPts val="3020"/>
              </a:lnSpc>
              <a:spcBef>
                <a:spcPts val="10"/>
              </a:spcBef>
            </a:pP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использовать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общие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увлечения,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давать </a:t>
            </a:r>
            <a:r>
              <a:rPr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«полезные» </a:t>
            </a:r>
            <a:r>
              <a:rPr spc="-6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задания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</a:t>
            </a:r>
            <a:r>
              <a:rPr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т.д.)</a:t>
            </a:r>
            <a:endParaRPr dirty="0">
              <a:latin typeface="Bookman Old Style" pitchFamily="18" charset="0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44208" y="3212976"/>
            <a:ext cx="786383" cy="106527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24328" y="3429000"/>
            <a:ext cx="1064133" cy="9144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40152" y="4797152"/>
            <a:ext cx="2745482" cy="136815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37451" y="3121151"/>
            <a:ext cx="1086414" cy="150876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9604" y="335911"/>
            <a:ext cx="8110827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15" dirty="0">
                <a:solidFill>
                  <a:srgbClr val="FF0000"/>
                </a:solidFill>
                <a:latin typeface="Bookman Old Style" pitchFamily="18" charset="0"/>
              </a:rPr>
              <a:t>Переводить</a:t>
            </a:r>
            <a:r>
              <a:rPr sz="2400" b="1" spc="-1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Bookman Old Style" pitchFamily="18" charset="0"/>
              </a:rPr>
              <a:t>знания</a:t>
            </a:r>
            <a:r>
              <a:rPr sz="2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Bookman Old Style" pitchFamily="18" charset="0"/>
              </a:rPr>
              <a:t>из</a:t>
            </a:r>
            <a:r>
              <a:rPr sz="2400" b="1" spc="-2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Bookman Old Style" pitchFamily="18" charset="0"/>
              </a:rPr>
              <a:t>пассива</a:t>
            </a:r>
            <a:r>
              <a:rPr sz="2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Bookman Old Style" pitchFamily="18" charset="0"/>
              </a:rPr>
              <a:t>в</a:t>
            </a:r>
            <a:r>
              <a:rPr sz="2400" b="1" spc="-1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Bookman Old Style" pitchFamily="18" charset="0"/>
              </a:rPr>
              <a:t>актив</a:t>
            </a:r>
            <a:endParaRPr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9606" y="872117"/>
            <a:ext cx="6694646" cy="5481244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1600" spc="-10" dirty="0">
                <a:latin typeface="Bookman Old Style" pitchFamily="18" charset="0"/>
                <a:cs typeface="Calibri"/>
              </a:rPr>
              <a:t>Предлагать</a:t>
            </a:r>
            <a:r>
              <a:rPr sz="1600" spc="-25" dirty="0">
                <a:latin typeface="Bookman Old Style" pitchFamily="18" charset="0"/>
                <a:cs typeface="Calibri"/>
              </a:rPr>
              <a:t> </a:t>
            </a:r>
            <a:r>
              <a:rPr sz="1600" b="1" spc="-5" dirty="0">
                <a:latin typeface="Bookman Old Style" pitchFamily="18" charset="0"/>
                <a:cs typeface="Calibri"/>
              </a:rPr>
              <a:t>задания</a:t>
            </a:r>
            <a:r>
              <a:rPr sz="1600" spc="-5" dirty="0">
                <a:latin typeface="Bookman Old Style" pitchFamily="18" charset="0"/>
                <a:cs typeface="Calibri"/>
              </a:rPr>
              <a:t>,</a:t>
            </a:r>
            <a:r>
              <a:rPr sz="1600" spc="35" dirty="0">
                <a:latin typeface="Bookman Old Style" pitchFamily="18" charset="0"/>
                <a:cs typeface="Calibri"/>
              </a:rPr>
              <a:t> </a:t>
            </a:r>
            <a:r>
              <a:rPr sz="1600" spc="-20" dirty="0">
                <a:latin typeface="Bookman Old Style" pitchFamily="18" charset="0"/>
                <a:cs typeface="Calibri"/>
              </a:rPr>
              <a:t>которые</a:t>
            </a:r>
            <a:r>
              <a:rPr sz="1600" spc="15" dirty="0">
                <a:latin typeface="Bookman Old Style" pitchFamily="18" charset="0"/>
                <a:cs typeface="Calibri"/>
              </a:rPr>
              <a:t> </a:t>
            </a:r>
            <a:r>
              <a:rPr sz="1600" spc="-25" dirty="0">
                <a:latin typeface="Bookman Old Style" pitchFamily="18" charset="0"/>
                <a:cs typeface="Calibri"/>
              </a:rPr>
              <a:t>отличает: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698500" marR="68580" lvl="1" indent="-228600" algn="just">
              <a:lnSpc>
                <a:spcPct val="90100"/>
              </a:lnSpc>
              <a:spcBef>
                <a:spcPts val="655"/>
              </a:spcBef>
              <a:buFont typeface="Microsoft Sans Serif"/>
              <a:buChar char="•"/>
              <a:tabLst>
                <a:tab pos="699135" algn="l"/>
              </a:tabLst>
            </a:pPr>
            <a:r>
              <a:rPr sz="1600" b="1" spc="-5" dirty="0">
                <a:latin typeface="Bookman Old Style" pitchFamily="18" charset="0"/>
                <a:cs typeface="Calibri"/>
              </a:rPr>
              <a:t>Неопределённость </a:t>
            </a:r>
            <a:r>
              <a:rPr sz="1600" b="1" dirty="0">
                <a:latin typeface="Bookman Old Style" pitchFamily="18" charset="0"/>
                <a:cs typeface="Calibri"/>
              </a:rPr>
              <a:t>в </a:t>
            </a:r>
            <a:r>
              <a:rPr sz="1600" b="1" spc="-5" dirty="0">
                <a:latin typeface="Bookman Old Style" pitchFamily="18" charset="0"/>
                <a:cs typeface="Calibri"/>
              </a:rPr>
              <a:t>способах действий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(нет явных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 скрытых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указаний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на </a:t>
            </a:r>
            <a:r>
              <a:rPr sz="1600" spc="-44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способ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действий, нужен «перевод»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обыденного языка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на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язык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предмета, </a:t>
            </a:r>
            <a:r>
              <a:rPr sz="1600" spc="-44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допустимы</a:t>
            </a:r>
            <a:r>
              <a:rPr sz="1600" spc="-4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альтернативные</a:t>
            </a:r>
            <a:r>
              <a:rPr sz="1600"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подходы</a:t>
            </a:r>
            <a:r>
              <a:rPr sz="16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</a:t>
            </a:r>
            <a:r>
              <a:rPr sz="16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решения)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698500" marR="5080" lvl="1" indent="-228600">
              <a:lnSpc>
                <a:spcPts val="2160"/>
              </a:lnSpc>
              <a:spcBef>
                <a:spcPts val="630"/>
              </a:spcBef>
              <a:buFont typeface="Microsoft Sans Serif"/>
              <a:buChar char="•"/>
              <a:tabLst>
                <a:tab pos="698500" algn="l"/>
                <a:tab pos="699135" algn="l"/>
              </a:tabLst>
            </a:pPr>
            <a:r>
              <a:rPr sz="1600" b="1" spc="-5" dirty="0">
                <a:latin typeface="Bookman Old Style" pitchFamily="18" charset="0"/>
                <a:cs typeface="Calibri"/>
              </a:rPr>
              <a:t>Проблемность</a:t>
            </a:r>
            <a:r>
              <a:rPr sz="1600" b="1" spc="-50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во</a:t>
            </a:r>
            <a:r>
              <a:rPr sz="1600" b="1" spc="-20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внеучебном</a:t>
            </a:r>
            <a:r>
              <a:rPr sz="1600" b="1" spc="-45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контексте</a:t>
            </a:r>
            <a:r>
              <a:rPr sz="1600" b="1" spc="-45" dirty="0">
                <a:latin typeface="Bookman Old Style" pitchFamily="18" charset="0"/>
                <a:cs typeface="Calibri"/>
              </a:rPr>
              <a:t> </a:t>
            </a:r>
            <a:r>
              <a:rPr sz="16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(необходимо</a:t>
            </a:r>
            <a:r>
              <a:rPr sz="1600" spc="-4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принять</a:t>
            </a:r>
            <a:r>
              <a:rPr sz="1600"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осознанное </a:t>
            </a:r>
            <a:r>
              <a:rPr sz="1600" spc="-44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решение,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сделать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выбор;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проблема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поставлена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ВНЕ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предметной 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области,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ситуация</a:t>
            </a:r>
            <a:r>
              <a:rPr sz="16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близка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</a:t>
            </a:r>
            <a:r>
              <a:rPr sz="16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понятна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школьникам,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затрагивает</a:t>
            </a:r>
            <a:r>
              <a:rPr sz="1600"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их</a:t>
            </a:r>
            <a:r>
              <a:rPr sz="16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личностно)</a:t>
            </a:r>
            <a:endParaRPr sz="1600" dirty="0">
              <a:latin typeface="Bookman Old Style" pitchFamily="18" charset="0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Microsoft Sans Serif"/>
              <a:buChar char="•"/>
            </a:pPr>
            <a:endParaRPr sz="1600" dirty="0">
              <a:latin typeface="Bookman Old Style" pitchFamily="18" charset="0"/>
              <a:cs typeface="Calibri"/>
            </a:endParaRPr>
          </a:p>
          <a:p>
            <a:pPr marL="241300" indent="-228600">
              <a:lnSpc>
                <a:spcPts val="3190"/>
              </a:lnSpc>
              <a:buFont typeface="Microsoft Sans Serif"/>
              <a:buChar char="•"/>
              <a:tabLst>
                <a:tab pos="241300" algn="l"/>
              </a:tabLst>
            </a:pPr>
            <a:r>
              <a:rPr sz="1600" spc="-5" dirty="0">
                <a:latin typeface="Bookman Old Style" pitchFamily="18" charset="0"/>
                <a:cs typeface="Calibri"/>
              </a:rPr>
              <a:t>Создавать</a:t>
            </a:r>
            <a:r>
              <a:rPr sz="1600" spc="-20" dirty="0">
                <a:latin typeface="Bookman Old Style" pitchFamily="18" charset="0"/>
                <a:cs typeface="Calibri"/>
              </a:rPr>
              <a:t> </a:t>
            </a:r>
            <a:r>
              <a:rPr sz="1600" b="1" spc="-5" dirty="0">
                <a:latin typeface="Bookman Old Style" pitchFamily="18" charset="0"/>
                <a:cs typeface="Calibri"/>
              </a:rPr>
              <a:t>учебные</a:t>
            </a:r>
            <a:r>
              <a:rPr sz="1600" b="1" dirty="0">
                <a:latin typeface="Bookman Old Style" pitchFamily="18" charset="0"/>
                <a:cs typeface="Calibri"/>
              </a:rPr>
              <a:t> </a:t>
            </a:r>
            <a:r>
              <a:rPr sz="1600" b="1" spc="-5" dirty="0">
                <a:latin typeface="Bookman Old Style" pitchFamily="18" charset="0"/>
                <a:cs typeface="Calibri"/>
              </a:rPr>
              <a:t>ситуации,</a:t>
            </a:r>
            <a:r>
              <a:rPr sz="1600" b="1" spc="5" dirty="0">
                <a:latin typeface="Bookman Old Style" pitchFamily="18" charset="0"/>
                <a:cs typeface="Calibri"/>
              </a:rPr>
              <a:t> </a:t>
            </a:r>
            <a:r>
              <a:rPr sz="1600" spc="-10" dirty="0">
                <a:latin typeface="Bookman Old Style" pitchFamily="18" charset="0"/>
                <a:cs typeface="Calibri"/>
              </a:rPr>
              <a:t>требующие</a:t>
            </a:r>
            <a:r>
              <a:rPr sz="1600" spc="30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применения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1600" dirty="0">
                <a:latin typeface="Bookman Old Style" pitchFamily="18" charset="0"/>
                <a:cs typeface="Calibri"/>
              </a:rPr>
              <a:t>знаний</a:t>
            </a:r>
          </a:p>
          <a:p>
            <a:pPr marL="241300" indent="-228600">
              <a:lnSpc>
                <a:spcPct val="100000"/>
              </a:lnSpc>
              <a:spcBef>
                <a:spcPts val="206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1600" spc="-10" dirty="0">
                <a:latin typeface="Bookman Old Style" pitchFamily="18" charset="0"/>
                <a:cs typeface="Calibri"/>
              </a:rPr>
              <a:t>Использовать</a:t>
            </a:r>
            <a:r>
              <a:rPr sz="1600" spc="5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практики</a:t>
            </a:r>
            <a:r>
              <a:rPr sz="1600" b="1" spc="50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развивающего</a:t>
            </a:r>
            <a:r>
              <a:rPr sz="1600" b="1" spc="70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обучения: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698500" lvl="1" indent="-229235">
              <a:lnSpc>
                <a:spcPct val="100000"/>
              </a:lnSpc>
              <a:spcBef>
                <a:spcPts val="420"/>
              </a:spcBef>
              <a:buFont typeface="Microsoft Sans Serif"/>
              <a:buChar char="•"/>
              <a:tabLst>
                <a:tab pos="698500" algn="l"/>
                <a:tab pos="699135" algn="l"/>
              </a:tabLst>
            </a:pPr>
            <a:r>
              <a:rPr sz="1600" b="1" spc="-10" dirty="0">
                <a:latin typeface="Bookman Old Style" pitchFamily="18" charset="0"/>
                <a:cs typeface="Calibri"/>
              </a:rPr>
              <a:t>Учение </a:t>
            </a:r>
            <a:r>
              <a:rPr sz="1600" b="1" dirty="0">
                <a:latin typeface="Bookman Old Style" pitchFamily="18" charset="0"/>
                <a:cs typeface="Calibri"/>
              </a:rPr>
              <a:t>в</a:t>
            </a:r>
            <a:r>
              <a:rPr sz="1600" b="1" spc="-10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общении,</a:t>
            </a:r>
            <a:r>
              <a:rPr sz="1600" b="1" spc="-45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или</a:t>
            </a:r>
            <a:r>
              <a:rPr sz="1600" b="1" spc="-15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учебное</a:t>
            </a:r>
            <a:r>
              <a:rPr sz="1600" b="1" spc="-25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(позиционное)</a:t>
            </a:r>
            <a:r>
              <a:rPr sz="1600" b="1" spc="-40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сотрудничество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698500" lvl="1" indent="-229235">
              <a:lnSpc>
                <a:spcPct val="100000"/>
              </a:lnSpc>
              <a:spcBef>
                <a:spcPts val="359"/>
              </a:spcBef>
              <a:buFont typeface="Microsoft Sans Serif"/>
              <a:buChar char="•"/>
              <a:tabLst>
                <a:tab pos="698500" algn="l"/>
                <a:tab pos="699135" algn="l"/>
              </a:tabLst>
            </a:pPr>
            <a:r>
              <a:rPr sz="1600" b="1" spc="-5" dirty="0">
                <a:latin typeface="Bookman Old Style" pitchFamily="18" charset="0"/>
                <a:cs typeface="Calibri"/>
              </a:rPr>
              <a:t>Поисковая</a:t>
            </a:r>
            <a:r>
              <a:rPr sz="1600" b="1" spc="-40" dirty="0">
                <a:latin typeface="Bookman Old Style" pitchFamily="18" charset="0"/>
                <a:cs typeface="Calibri"/>
              </a:rPr>
              <a:t> </a:t>
            </a:r>
            <a:r>
              <a:rPr sz="1600" b="1" dirty="0">
                <a:latin typeface="Bookman Old Style" pitchFamily="18" charset="0"/>
                <a:cs typeface="Calibri"/>
              </a:rPr>
              <a:t>активность</a:t>
            </a:r>
            <a:endParaRPr sz="1600" dirty="0">
              <a:latin typeface="Bookman Old Style" pitchFamily="18" charset="0"/>
              <a:cs typeface="Calibri"/>
            </a:endParaRPr>
          </a:p>
          <a:p>
            <a:pPr marL="698500" lvl="1" indent="-229235">
              <a:lnSpc>
                <a:spcPct val="100000"/>
              </a:lnSpc>
              <a:spcBef>
                <a:spcPts val="360"/>
              </a:spcBef>
              <a:buFont typeface="Microsoft Sans Serif"/>
              <a:buChar char="•"/>
              <a:tabLst>
                <a:tab pos="698500" algn="l"/>
                <a:tab pos="699135" algn="l"/>
              </a:tabLst>
            </a:pPr>
            <a:r>
              <a:rPr sz="1600" b="1" spc="-5" dirty="0">
                <a:latin typeface="Bookman Old Style" pitchFamily="18" charset="0"/>
                <a:cs typeface="Calibri"/>
              </a:rPr>
              <a:t>Самостоятельная</a:t>
            </a:r>
            <a:r>
              <a:rPr sz="1600" b="1" spc="-30" dirty="0">
                <a:latin typeface="Bookman Old Style" pitchFamily="18" charset="0"/>
                <a:cs typeface="Calibri"/>
              </a:rPr>
              <a:t> </a:t>
            </a:r>
            <a:r>
              <a:rPr sz="1600" b="1" spc="-5" dirty="0">
                <a:latin typeface="Bookman Old Style" pitchFamily="18" charset="0"/>
                <a:cs typeface="Calibri"/>
              </a:rPr>
              <a:t>оценочная</a:t>
            </a:r>
            <a:r>
              <a:rPr sz="1600" b="1" spc="-35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деятельность</a:t>
            </a:r>
            <a:r>
              <a:rPr sz="1600" b="1" spc="-30" dirty="0">
                <a:latin typeface="Bookman Old Style" pitchFamily="18" charset="0"/>
                <a:cs typeface="Calibri"/>
              </a:rPr>
              <a:t> </a:t>
            </a:r>
            <a:r>
              <a:rPr sz="1600" b="1" spc="-10" dirty="0">
                <a:latin typeface="Bookman Old Style" pitchFamily="18" charset="0"/>
                <a:cs typeface="Calibri"/>
              </a:rPr>
              <a:t>школьников</a:t>
            </a:r>
            <a:endParaRPr sz="1600" dirty="0">
              <a:latin typeface="Bookman Old Style" pitchFamily="18" charset="0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24328" y="908720"/>
            <a:ext cx="1233297" cy="145846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96336" y="2780928"/>
            <a:ext cx="1316736" cy="13182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40352" y="4653136"/>
            <a:ext cx="1033458" cy="168859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9552" y="260648"/>
            <a:ext cx="799288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5" dirty="0">
                <a:solidFill>
                  <a:srgbClr val="FF0000"/>
                </a:solidFill>
                <a:latin typeface="Bookman Old Style" pitchFamily="18" charset="0"/>
              </a:rPr>
              <a:t>Формируем</a:t>
            </a:r>
            <a:r>
              <a:rPr sz="3200" b="1" spc="-4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Bookman Old Style" pitchFamily="18" charset="0"/>
              </a:rPr>
              <a:t>креативное</a:t>
            </a:r>
            <a:r>
              <a:rPr sz="3200" b="1" spc="-2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10" dirty="0">
                <a:solidFill>
                  <a:srgbClr val="FF0000"/>
                </a:solidFill>
                <a:latin typeface="Bookman Old Style" pitchFamily="18" charset="0"/>
              </a:rPr>
              <a:t>мышление</a:t>
            </a:r>
            <a:endParaRPr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9512" y="836712"/>
            <a:ext cx="6310627" cy="5517536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716915" indent="-228600">
              <a:lnSpc>
                <a:spcPts val="2590"/>
              </a:lnSpc>
              <a:spcBef>
                <a:spcPts val="42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 на </a:t>
            </a:r>
            <a:r>
              <a:rPr sz="2000" spc="-10" dirty="0">
                <a:latin typeface="Bookman Old Style" pitchFamily="18" charset="0"/>
                <a:cs typeface="Calibri"/>
              </a:rPr>
              <a:t>«</a:t>
            </a:r>
            <a:r>
              <a:rPr sz="2000" b="1" spc="-10" dirty="0">
                <a:latin typeface="Bookman Old Style" pitchFamily="18" charset="0"/>
                <a:cs typeface="Calibri"/>
              </a:rPr>
              <a:t>изображение </a:t>
            </a:r>
            <a:r>
              <a:rPr sz="2000" b="1" dirty="0">
                <a:latin typeface="Bookman Old Style" pitchFamily="18" charset="0"/>
                <a:cs typeface="Calibri"/>
              </a:rPr>
              <a:t>смыслов</a:t>
            </a:r>
            <a:r>
              <a:rPr sz="2000" dirty="0">
                <a:latin typeface="Bookman Old Style" pitchFamily="18" charset="0"/>
                <a:cs typeface="Calibri"/>
              </a:rPr>
              <a:t>»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(например, </a:t>
            </a:r>
            <a:r>
              <a:rPr sz="2000" spc="-5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смыслов</a:t>
            </a:r>
            <a:r>
              <a:rPr sz="2000"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понятий,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математических</a:t>
            </a:r>
            <a:r>
              <a:rPr sz="2000"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выражений,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marR="264795">
              <a:lnSpc>
                <a:spcPts val="2590"/>
              </a:lnSpc>
              <a:spcBef>
                <a:spcPts val="10"/>
              </a:spcBef>
            </a:pP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фразеологизмов, </a:t>
            </a:r>
            <a:r>
              <a:rPr sz="2000"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одного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 </a:t>
            </a:r>
            <a:r>
              <a:rPr sz="2000"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того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же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термина</a:t>
            </a:r>
            <a:r>
              <a:rPr sz="2000"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разных </a:t>
            </a:r>
            <a:r>
              <a:rPr sz="2000" spc="-5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предметах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 </a:t>
            </a:r>
            <a:r>
              <a:rPr sz="2000"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т.п.)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indent="-228600">
              <a:lnSpc>
                <a:spcPts val="2735"/>
              </a:lnSpc>
              <a:spcBef>
                <a:spcPts val="147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</a:t>
            </a:r>
            <a:r>
              <a:rPr sz="2000" spc="-3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на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выявление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b="1" spc="-5" dirty="0">
                <a:latin typeface="Bookman Old Style" pitchFamily="18" charset="0"/>
                <a:cs typeface="Calibri"/>
              </a:rPr>
              <a:t>внутрипредметных</a:t>
            </a:r>
            <a:r>
              <a:rPr sz="2000" b="1" spc="5" dirty="0">
                <a:latin typeface="Bookman Old Style" pitchFamily="18" charset="0"/>
                <a:cs typeface="Calibri"/>
              </a:rPr>
              <a:t> </a:t>
            </a:r>
            <a:r>
              <a:rPr sz="2000" b="1" dirty="0">
                <a:latin typeface="Bookman Old Style" pitchFamily="18" charset="0"/>
                <a:cs typeface="Calibri"/>
              </a:rPr>
              <a:t>и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>
              <a:lnSpc>
                <a:spcPts val="2595"/>
              </a:lnSpc>
            </a:pPr>
            <a:r>
              <a:rPr sz="2000" b="1" spc="-10" dirty="0">
                <a:latin typeface="Bookman Old Style" pitchFamily="18" charset="0"/>
                <a:cs typeface="Calibri"/>
              </a:rPr>
              <a:t>межпредметных связей</a:t>
            </a:r>
            <a:r>
              <a:rPr sz="2000" b="1" spc="-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(например,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составление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marR="107950">
              <a:lnSpc>
                <a:spcPts val="2590"/>
              </a:lnSpc>
              <a:spcBef>
                <a:spcPts val="185"/>
              </a:spcBef>
            </a:pP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предложения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или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текста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 изученными 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сегодня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тремя </a:t>
            </a:r>
            <a:r>
              <a:rPr sz="2000" spc="-5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терминами</a:t>
            </a:r>
            <a:r>
              <a:rPr sz="2000" spc="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из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разных</a:t>
            </a:r>
            <a:r>
              <a:rPr sz="2000"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предметов,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игра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ассоциации)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marR="5080" indent="-228600">
              <a:lnSpc>
                <a:spcPts val="2590"/>
              </a:lnSpc>
              <a:spcBef>
                <a:spcPts val="180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на </a:t>
            </a:r>
            <a:r>
              <a:rPr sz="2000" b="1" spc="-5" dirty="0">
                <a:latin typeface="Bookman Old Style" pitchFamily="18" charset="0"/>
                <a:cs typeface="Calibri"/>
              </a:rPr>
              <a:t>выявление</a:t>
            </a:r>
            <a:r>
              <a:rPr sz="2000" b="1" spc="10" dirty="0">
                <a:latin typeface="Bookman Old Style" pitchFamily="18" charset="0"/>
                <a:cs typeface="Calibri"/>
              </a:rPr>
              <a:t> </a:t>
            </a:r>
            <a:r>
              <a:rPr sz="2000" b="1" spc="-15" dirty="0">
                <a:latin typeface="Bookman Old Style" pitchFamily="18" charset="0"/>
                <a:cs typeface="Calibri"/>
              </a:rPr>
              <a:t>главного</a:t>
            </a:r>
            <a:r>
              <a:rPr sz="2000" spc="-15" dirty="0">
                <a:latin typeface="Bookman Old Style" pitchFamily="18" charset="0"/>
                <a:cs typeface="Calibri"/>
              </a:rPr>
              <a:t>,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b="1" spc="-5" dirty="0">
                <a:latin typeface="Bookman Old Style" pitchFamily="18" charset="0"/>
                <a:cs typeface="Calibri"/>
              </a:rPr>
              <a:t>поиск</a:t>
            </a:r>
            <a:r>
              <a:rPr sz="2000" b="1" spc="-10" dirty="0">
                <a:latin typeface="Bookman Old Style" pitchFamily="18" charset="0"/>
                <a:cs typeface="Calibri"/>
              </a:rPr>
              <a:t> </a:t>
            </a:r>
            <a:r>
              <a:rPr sz="2000" b="1" spc="-15" dirty="0">
                <a:latin typeface="Bookman Old Style" pitchFamily="18" charset="0"/>
                <a:cs typeface="Calibri"/>
              </a:rPr>
              <a:t>альтернатив </a:t>
            </a:r>
            <a:r>
              <a:rPr sz="2000" b="1" spc="-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(например, составление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дешифровка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инфографики с </a:t>
            </a:r>
            <a:r>
              <a:rPr sz="2000" spc="-5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основными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тезисами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урока</a:t>
            </a:r>
            <a:r>
              <a:rPr sz="2000" spc="-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или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параграфа)</a:t>
            </a:r>
            <a:endParaRPr sz="2000" dirty="0">
              <a:latin typeface="Bookman Old Style" pitchFamily="18" charset="0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84369" y="790779"/>
            <a:ext cx="95026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spc="-5" dirty="0">
                <a:solidFill>
                  <a:srgbClr val="7E7E7E"/>
                </a:solidFill>
                <a:latin typeface="Arial"/>
                <a:cs typeface="Arial"/>
              </a:rPr>
              <a:t>К</a:t>
            </a:r>
            <a:r>
              <a:rPr sz="2400" i="1" spc="-90" dirty="0">
                <a:solidFill>
                  <a:srgbClr val="7E7E7E"/>
                </a:solidFill>
                <a:latin typeface="Arial"/>
                <a:cs typeface="Arial"/>
              </a:rPr>
              <a:t>р</a:t>
            </a:r>
            <a:r>
              <a:rPr sz="2400" i="1" dirty="0">
                <a:solidFill>
                  <a:srgbClr val="7E7E7E"/>
                </a:solidFill>
                <a:latin typeface="Arial"/>
                <a:cs typeface="Arial"/>
              </a:rPr>
              <a:t>уг</a:t>
            </a:r>
            <a:endParaRPr sz="2400" dirty="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028384" y="1844824"/>
            <a:ext cx="424339" cy="565785"/>
            <a:chOff x="10701528" y="1338072"/>
            <a:chExt cx="565785" cy="565785"/>
          </a:xfrm>
        </p:grpSpPr>
        <p:sp>
          <p:nvSpPr>
            <p:cNvPr id="6" name="object 6"/>
            <p:cNvSpPr/>
            <p:nvPr/>
          </p:nvSpPr>
          <p:spPr>
            <a:xfrm>
              <a:off x="10714482" y="1351026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62" y="4346"/>
                  </a:lnTo>
                  <a:lnTo>
                    <a:pt x="175626" y="16876"/>
                  </a:lnTo>
                  <a:lnTo>
                    <a:pt x="133603" y="36829"/>
                  </a:lnTo>
                  <a:lnTo>
                    <a:pt x="95955" y="63443"/>
                  </a:lnTo>
                  <a:lnTo>
                    <a:pt x="63443" y="95955"/>
                  </a:lnTo>
                  <a:lnTo>
                    <a:pt x="36829" y="133603"/>
                  </a:lnTo>
                  <a:lnTo>
                    <a:pt x="16876" y="175626"/>
                  </a:lnTo>
                  <a:lnTo>
                    <a:pt x="4346" y="221262"/>
                  </a:lnTo>
                  <a:lnTo>
                    <a:pt x="0" y="269748"/>
                  </a:lnTo>
                  <a:lnTo>
                    <a:pt x="4346" y="318233"/>
                  </a:lnTo>
                  <a:lnTo>
                    <a:pt x="16876" y="363869"/>
                  </a:lnTo>
                  <a:lnTo>
                    <a:pt x="36830" y="405891"/>
                  </a:lnTo>
                  <a:lnTo>
                    <a:pt x="63443" y="443540"/>
                  </a:lnTo>
                  <a:lnTo>
                    <a:pt x="95955" y="476052"/>
                  </a:lnTo>
                  <a:lnTo>
                    <a:pt x="133603" y="502665"/>
                  </a:lnTo>
                  <a:lnTo>
                    <a:pt x="175626" y="522619"/>
                  </a:lnTo>
                  <a:lnTo>
                    <a:pt x="221262" y="535149"/>
                  </a:lnTo>
                  <a:lnTo>
                    <a:pt x="269748" y="539496"/>
                  </a:lnTo>
                  <a:lnTo>
                    <a:pt x="318233" y="535149"/>
                  </a:lnTo>
                  <a:lnTo>
                    <a:pt x="363869" y="522619"/>
                  </a:lnTo>
                  <a:lnTo>
                    <a:pt x="405892" y="502666"/>
                  </a:lnTo>
                  <a:lnTo>
                    <a:pt x="443540" y="476052"/>
                  </a:lnTo>
                  <a:lnTo>
                    <a:pt x="476052" y="443540"/>
                  </a:lnTo>
                  <a:lnTo>
                    <a:pt x="502666" y="405892"/>
                  </a:lnTo>
                  <a:lnTo>
                    <a:pt x="522619" y="363869"/>
                  </a:lnTo>
                  <a:lnTo>
                    <a:pt x="535149" y="318233"/>
                  </a:lnTo>
                  <a:lnTo>
                    <a:pt x="539496" y="269748"/>
                  </a:lnTo>
                  <a:lnTo>
                    <a:pt x="535149" y="221262"/>
                  </a:lnTo>
                  <a:lnTo>
                    <a:pt x="522619" y="175626"/>
                  </a:lnTo>
                  <a:lnTo>
                    <a:pt x="502665" y="133604"/>
                  </a:lnTo>
                  <a:lnTo>
                    <a:pt x="476052" y="95955"/>
                  </a:lnTo>
                  <a:lnTo>
                    <a:pt x="443540" y="63443"/>
                  </a:lnTo>
                  <a:lnTo>
                    <a:pt x="405892" y="36830"/>
                  </a:lnTo>
                  <a:lnTo>
                    <a:pt x="363869" y="16876"/>
                  </a:lnTo>
                  <a:lnTo>
                    <a:pt x="318233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14482" y="1351026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0" y="269748"/>
                  </a:moveTo>
                  <a:lnTo>
                    <a:pt x="4346" y="221262"/>
                  </a:lnTo>
                  <a:lnTo>
                    <a:pt x="16876" y="175626"/>
                  </a:lnTo>
                  <a:lnTo>
                    <a:pt x="36829" y="133603"/>
                  </a:lnTo>
                  <a:lnTo>
                    <a:pt x="63443" y="95955"/>
                  </a:lnTo>
                  <a:lnTo>
                    <a:pt x="95955" y="63443"/>
                  </a:lnTo>
                  <a:lnTo>
                    <a:pt x="133603" y="36829"/>
                  </a:lnTo>
                  <a:lnTo>
                    <a:pt x="175626" y="16876"/>
                  </a:lnTo>
                  <a:lnTo>
                    <a:pt x="221262" y="4346"/>
                  </a:lnTo>
                  <a:lnTo>
                    <a:pt x="269748" y="0"/>
                  </a:lnTo>
                  <a:lnTo>
                    <a:pt x="318233" y="4346"/>
                  </a:lnTo>
                  <a:lnTo>
                    <a:pt x="363869" y="16876"/>
                  </a:lnTo>
                  <a:lnTo>
                    <a:pt x="405892" y="36830"/>
                  </a:lnTo>
                  <a:lnTo>
                    <a:pt x="443540" y="63443"/>
                  </a:lnTo>
                  <a:lnTo>
                    <a:pt x="476052" y="95955"/>
                  </a:lnTo>
                  <a:lnTo>
                    <a:pt x="502665" y="133604"/>
                  </a:lnTo>
                  <a:lnTo>
                    <a:pt x="522619" y="175626"/>
                  </a:lnTo>
                  <a:lnTo>
                    <a:pt x="535149" y="221262"/>
                  </a:lnTo>
                  <a:lnTo>
                    <a:pt x="539496" y="269748"/>
                  </a:lnTo>
                  <a:lnTo>
                    <a:pt x="535149" y="318233"/>
                  </a:lnTo>
                  <a:lnTo>
                    <a:pt x="522619" y="363869"/>
                  </a:lnTo>
                  <a:lnTo>
                    <a:pt x="502666" y="405892"/>
                  </a:lnTo>
                  <a:lnTo>
                    <a:pt x="476052" y="443540"/>
                  </a:lnTo>
                  <a:lnTo>
                    <a:pt x="443540" y="476052"/>
                  </a:lnTo>
                  <a:lnTo>
                    <a:pt x="405892" y="502666"/>
                  </a:lnTo>
                  <a:lnTo>
                    <a:pt x="363869" y="522619"/>
                  </a:lnTo>
                  <a:lnTo>
                    <a:pt x="318233" y="535149"/>
                  </a:lnTo>
                  <a:lnTo>
                    <a:pt x="269748" y="539496"/>
                  </a:lnTo>
                  <a:lnTo>
                    <a:pt x="221262" y="535149"/>
                  </a:lnTo>
                  <a:lnTo>
                    <a:pt x="175626" y="522619"/>
                  </a:lnTo>
                  <a:lnTo>
                    <a:pt x="133603" y="502665"/>
                  </a:lnTo>
                  <a:lnTo>
                    <a:pt x="95955" y="476052"/>
                  </a:lnTo>
                  <a:lnTo>
                    <a:pt x="63443" y="443540"/>
                  </a:lnTo>
                  <a:lnTo>
                    <a:pt x="36830" y="405891"/>
                  </a:lnTo>
                  <a:lnTo>
                    <a:pt x="16876" y="363869"/>
                  </a:lnTo>
                  <a:lnTo>
                    <a:pt x="4346" y="318233"/>
                  </a:lnTo>
                  <a:lnTo>
                    <a:pt x="0" y="269748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300192" y="1124744"/>
            <a:ext cx="108012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spc="-5" dirty="0">
                <a:solidFill>
                  <a:srgbClr val="7E7E7E"/>
                </a:solidFill>
                <a:latin typeface="Arial"/>
                <a:cs typeface="Arial"/>
              </a:rPr>
              <a:t>Класс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930" y="1185673"/>
            <a:ext cx="410337" cy="867155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5796135" y="1531648"/>
            <a:ext cx="1925943" cy="848868"/>
            <a:chOff x="8331707" y="1738883"/>
            <a:chExt cx="2567924" cy="848868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31707" y="1738883"/>
              <a:ext cx="1501140" cy="8488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83835" y="1764027"/>
              <a:ext cx="1415796" cy="627888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6156176" y="2564904"/>
            <a:ext cx="2058683" cy="1024832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30175" marR="5080" indent="-118110">
              <a:lnSpc>
                <a:spcPct val="86900"/>
              </a:lnSpc>
              <a:spcBef>
                <a:spcPts val="475"/>
              </a:spcBef>
            </a:pPr>
            <a:r>
              <a:rPr sz="2400" i="1" spc="-25" dirty="0">
                <a:solidFill>
                  <a:srgbClr val="C0504D"/>
                </a:solidFill>
                <a:latin typeface="Arial"/>
                <a:cs typeface="Arial"/>
              </a:rPr>
              <a:t>Ку</a:t>
            </a:r>
            <a:r>
              <a:rPr sz="2400" i="1" dirty="0">
                <a:solidFill>
                  <a:srgbClr val="C0504D"/>
                </a:solidFill>
                <a:latin typeface="Arial"/>
                <a:cs typeface="Arial"/>
              </a:rPr>
              <a:t>льмин</a:t>
            </a:r>
            <a:r>
              <a:rPr sz="2400" i="1" spc="-10" dirty="0">
                <a:solidFill>
                  <a:srgbClr val="C0504D"/>
                </a:solidFill>
                <a:latin typeface="Arial"/>
                <a:cs typeface="Arial"/>
              </a:rPr>
              <a:t>а</a:t>
            </a:r>
            <a:r>
              <a:rPr sz="2400" i="1" dirty="0">
                <a:solidFill>
                  <a:srgbClr val="C0504D"/>
                </a:solidFill>
                <a:latin typeface="Arial"/>
                <a:cs typeface="Arial"/>
              </a:rPr>
              <a:t>ц</a:t>
            </a:r>
            <a:r>
              <a:rPr sz="2400" i="1" spc="-10" dirty="0">
                <a:solidFill>
                  <a:srgbClr val="C0504D"/>
                </a:solidFill>
                <a:latin typeface="Arial"/>
                <a:cs typeface="Arial"/>
              </a:rPr>
              <a:t>и</a:t>
            </a:r>
            <a:r>
              <a:rPr sz="2400" i="1" dirty="0">
                <a:solidFill>
                  <a:srgbClr val="C0504D"/>
                </a:solidFill>
                <a:latin typeface="Arial"/>
                <a:cs typeface="Arial"/>
              </a:rPr>
              <a:t>я  </a:t>
            </a:r>
            <a:r>
              <a:rPr sz="2400" i="1" spc="-10" dirty="0">
                <a:solidFill>
                  <a:srgbClr val="E36C09"/>
                </a:solidFill>
                <a:latin typeface="Arial"/>
                <a:cs typeface="Arial"/>
              </a:rPr>
              <a:t>Ускорение </a:t>
            </a:r>
            <a:r>
              <a:rPr sz="2400" i="1" spc="-5" dirty="0">
                <a:solidFill>
                  <a:srgbClr val="E36C09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622422"/>
                </a:solidFill>
                <a:latin typeface="Arial"/>
                <a:cs typeface="Arial"/>
              </a:rPr>
              <a:t>Адаптация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24395" y="3057145"/>
            <a:ext cx="1281302" cy="809243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62522" y="4945379"/>
            <a:ext cx="1134998" cy="113538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38694" y="4913376"/>
            <a:ext cx="1200150" cy="1199388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5536" y="0"/>
            <a:ext cx="8470866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5" dirty="0">
                <a:solidFill>
                  <a:srgbClr val="FF0000"/>
                </a:solidFill>
                <a:latin typeface="Bookman Old Style" pitchFamily="18" charset="0"/>
              </a:rPr>
              <a:t>Формируем</a:t>
            </a:r>
            <a:r>
              <a:rPr sz="3200" b="1" spc="-4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Bookman Old Style" pitchFamily="18" charset="0"/>
              </a:rPr>
              <a:t>креативное</a:t>
            </a:r>
            <a:r>
              <a:rPr sz="3200" b="1" spc="-2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10" dirty="0">
                <a:solidFill>
                  <a:srgbClr val="FF0000"/>
                </a:solidFill>
                <a:latin typeface="Bookman Old Style" pitchFamily="18" charset="0"/>
              </a:rPr>
              <a:t>мышление</a:t>
            </a:r>
            <a:endParaRPr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9512" y="620688"/>
            <a:ext cx="6624736" cy="6075381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241300" marR="110489" indent="-228600">
              <a:lnSpc>
                <a:spcPct val="90000"/>
              </a:lnSpc>
              <a:spcBef>
                <a:spcPts val="415"/>
              </a:spcBef>
              <a:buFont typeface="Microsoft Sans Serif"/>
              <a:buChar char="•"/>
              <a:tabLst>
                <a:tab pos="241300" algn="l"/>
                <a:tab pos="1604645" algn="l"/>
                <a:tab pos="6720205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 на</a:t>
            </a:r>
            <a:r>
              <a:rPr sz="2000" spc="-25" dirty="0">
                <a:latin typeface="Bookman Old Style" pitchFamily="18" charset="0"/>
                <a:cs typeface="Calibri"/>
              </a:rPr>
              <a:t> </a:t>
            </a:r>
            <a:r>
              <a:rPr sz="2000" b="1" dirty="0">
                <a:latin typeface="Bookman Old Style" pitchFamily="18" charset="0"/>
                <a:cs typeface="Calibri"/>
              </a:rPr>
              <a:t>трени</a:t>
            </a:r>
            <a:r>
              <a:rPr sz="2000" b="1" spc="-10" dirty="0">
                <a:latin typeface="Bookman Old Style" pitchFamily="18" charset="0"/>
                <a:cs typeface="Calibri"/>
              </a:rPr>
              <a:t>р</a:t>
            </a:r>
            <a:r>
              <a:rPr sz="2000" b="1" dirty="0">
                <a:latin typeface="Bookman Old Style" pitchFamily="18" charset="0"/>
                <a:cs typeface="Calibri"/>
              </a:rPr>
              <a:t>овку воо</a:t>
            </a:r>
            <a:r>
              <a:rPr sz="2000" b="1" spc="10" dirty="0">
                <a:latin typeface="Bookman Old Style" pitchFamily="18" charset="0"/>
                <a:cs typeface="Calibri"/>
              </a:rPr>
              <a:t>б</a:t>
            </a:r>
            <a:r>
              <a:rPr sz="2000" b="1" dirty="0">
                <a:latin typeface="Bookman Old Style" pitchFamily="18" charset="0"/>
                <a:cs typeface="Calibri"/>
              </a:rPr>
              <a:t>р</a:t>
            </a:r>
            <a:r>
              <a:rPr sz="2000" b="1" spc="-20" dirty="0">
                <a:latin typeface="Bookman Old Style" pitchFamily="18" charset="0"/>
                <a:cs typeface="Calibri"/>
              </a:rPr>
              <a:t>а</a:t>
            </a:r>
            <a:r>
              <a:rPr sz="2000" b="1" spc="-35" dirty="0">
                <a:latin typeface="Bookman Old Style" pitchFamily="18" charset="0"/>
                <a:cs typeface="Calibri"/>
              </a:rPr>
              <a:t>ж</a:t>
            </a:r>
            <a:r>
              <a:rPr sz="2000" b="1" spc="-5" dirty="0">
                <a:latin typeface="Bookman Old Style" pitchFamily="18" charset="0"/>
                <a:cs typeface="Calibri"/>
              </a:rPr>
              <a:t>ени</a:t>
            </a:r>
            <a:r>
              <a:rPr sz="2000" b="1" dirty="0">
                <a:latin typeface="Bookman Old Style" pitchFamily="18" charset="0"/>
                <a:cs typeface="Calibri"/>
              </a:rPr>
              <a:t>я</a:t>
            </a:r>
            <a:r>
              <a:rPr sz="2000" b="1" spc="-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в </a:t>
            </a:r>
            <a:r>
              <a:rPr sz="2000" spc="-40" dirty="0">
                <a:latin typeface="Bookman Old Style" pitchFamily="18" charset="0"/>
                <a:cs typeface="Calibri"/>
              </a:rPr>
              <a:t>х</a:t>
            </a:r>
            <a:r>
              <a:rPr sz="2000" spc="-80" dirty="0">
                <a:latin typeface="Bookman Old Style" pitchFamily="18" charset="0"/>
                <a:cs typeface="Calibri"/>
              </a:rPr>
              <a:t>о</a:t>
            </a:r>
            <a:r>
              <a:rPr sz="2000" spc="-30" dirty="0">
                <a:latin typeface="Bookman Old Style" pitchFamily="18" charset="0"/>
                <a:cs typeface="Calibri"/>
              </a:rPr>
              <a:t>д</a:t>
            </a:r>
            <a:r>
              <a:rPr sz="2000" dirty="0">
                <a:latin typeface="Bookman Old Style" pitchFamily="18" charset="0"/>
                <a:cs typeface="Calibri"/>
              </a:rPr>
              <a:t>е	</a:t>
            </a:r>
            <a:r>
              <a:rPr sz="2000" spc="-30" dirty="0">
                <a:latin typeface="Bookman Old Style" pitchFamily="18" charset="0"/>
                <a:cs typeface="Calibri"/>
              </a:rPr>
              <a:t>о</a:t>
            </a:r>
            <a:r>
              <a:rPr sz="2000" spc="-5" dirty="0">
                <a:latin typeface="Bookman Old Style" pitchFamily="18" charset="0"/>
                <a:cs typeface="Calibri"/>
              </a:rPr>
              <a:t>тр</a:t>
            </a:r>
            <a:r>
              <a:rPr sz="2000" spc="-15" dirty="0">
                <a:latin typeface="Bookman Old Style" pitchFamily="18" charset="0"/>
                <a:cs typeface="Calibri"/>
              </a:rPr>
              <a:t>а</a:t>
            </a:r>
            <a:r>
              <a:rPr sz="2000" spc="-35" dirty="0">
                <a:latin typeface="Bookman Old Style" pitchFamily="18" charset="0"/>
                <a:cs typeface="Calibri"/>
              </a:rPr>
              <a:t>ж</a:t>
            </a:r>
            <a:r>
              <a:rPr sz="2000" dirty="0">
                <a:latin typeface="Bookman Old Style" pitchFamily="18" charset="0"/>
                <a:cs typeface="Calibri"/>
              </a:rPr>
              <a:t>ения  свойств </a:t>
            </a:r>
            <a:r>
              <a:rPr sz="2000" spc="-5" dirty="0">
                <a:latin typeface="Bookman Old Style" pitchFamily="18" charset="0"/>
                <a:cs typeface="Calibri"/>
              </a:rPr>
              <a:t>изучаемого объекта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(например,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описание 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объекта,	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«монолог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от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лица»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изучаемого</a:t>
            </a:r>
            <a:r>
              <a:rPr sz="20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объекта,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описание</a:t>
            </a:r>
            <a:r>
              <a:rPr sz="20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необычных</a:t>
            </a:r>
            <a:r>
              <a:rPr sz="20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вариантов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применения</a:t>
            </a:r>
            <a:r>
              <a:rPr sz="2000"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 </a:t>
            </a:r>
            <a:r>
              <a:rPr sz="2000" spc="-3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т.п.)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marR="38100" indent="-228600">
              <a:lnSpc>
                <a:spcPts val="2810"/>
              </a:lnSpc>
              <a:spcBef>
                <a:spcPts val="1839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 на </a:t>
            </a:r>
            <a:r>
              <a:rPr sz="2000" spc="-5" dirty="0">
                <a:latin typeface="Bookman Old Style" pitchFamily="18" charset="0"/>
                <a:cs typeface="Calibri"/>
              </a:rPr>
              <a:t>выявление </a:t>
            </a:r>
            <a:r>
              <a:rPr sz="2000" dirty="0">
                <a:latin typeface="Bookman Old Style" pitchFamily="18" charset="0"/>
                <a:cs typeface="Calibri"/>
              </a:rPr>
              <a:t>разных </a:t>
            </a:r>
            <a:r>
              <a:rPr sz="2000" spc="-5" dirty="0">
                <a:latin typeface="Bookman Old Style" pitchFamily="18" charset="0"/>
                <a:cs typeface="Calibri"/>
              </a:rPr>
              <a:t>точек </a:t>
            </a:r>
            <a:r>
              <a:rPr sz="2000" dirty="0">
                <a:latin typeface="Bookman Old Style" pitchFamily="18" charset="0"/>
                <a:cs typeface="Calibri"/>
              </a:rPr>
              <a:t>зрения </a:t>
            </a:r>
            <a:r>
              <a:rPr sz="2000" spc="-5" dirty="0">
                <a:latin typeface="Bookman Old Style" pitchFamily="18" charset="0"/>
                <a:cs typeface="Calibri"/>
              </a:rPr>
              <a:t>(например, </a:t>
            </a:r>
            <a:r>
              <a:rPr sz="2000" dirty="0">
                <a:latin typeface="Bookman Old Style" pitchFamily="18" charset="0"/>
                <a:cs typeface="Calibri"/>
              </a:rPr>
              <a:t>с </a:t>
            </a:r>
            <a:r>
              <a:rPr sz="2000" spc="-57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позиций</a:t>
            </a:r>
            <a:r>
              <a:rPr sz="2000" spc="-2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разных</a:t>
            </a:r>
            <a:r>
              <a:rPr sz="2000" spc="-1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ролей,</a:t>
            </a:r>
            <a:r>
              <a:rPr sz="2000" spc="-2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интересов,</a:t>
            </a:r>
            <a:r>
              <a:rPr sz="2000" spc="-2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точек</a:t>
            </a:r>
            <a:r>
              <a:rPr sz="2000" spc="-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отсчёта</a:t>
            </a:r>
            <a:r>
              <a:rPr sz="2000" dirty="0">
                <a:latin typeface="Bookman Old Style" pitchFamily="18" charset="0"/>
                <a:cs typeface="Calibri"/>
              </a:rPr>
              <a:t> и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30" dirty="0">
                <a:latin typeface="Bookman Old Style" pitchFamily="18" charset="0"/>
                <a:cs typeface="Calibri"/>
              </a:rPr>
              <a:t>т.д.</a:t>
            </a:r>
            <a:r>
              <a:rPr sz="2000" dirty="0">
                <a:latin typeface="Bookman Old Style" pitchFamily="18" charset="0"/>
                <a:cs typeface="Calibri"/>
              </a:rPr>
              <a:t> )</a:t>
            </a:r>
          </a:p>
          <a:p>
            <a:pPr marL="241300" indent="-228600">
              <a:lnSpc>
                <a:spcPts val="2965"/>
              </a:lnSpc>
              <a:spcBef>
                <a:spcPts val="144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</a:t>
            </a:r>
            <a:r>
              <a:rPr sz="2000" spc="-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на</a:t>
            </a:r>
            <a:r>
              <a:rPr sz="2000" spc="-45" dirty="0">
                <a:latin typeface="Bookman Old Style" pitchFamily="18" charset="0"/>
                <a:cs typeface="Calibri"/>
              </a:rPr>
              <a:t> </a:t>
            </a:r>
            <a:r>
              <a:rPr sz="2000" b="1" i="1" dirty="0">
                <a:latin typeface="Bookman Old Style" pitchFamily="18" charset="0"/>
                <a:cs typeface="Calibri"/>
              </a:rPr>
              <a:t>преобразование</a:t>
            </a:r>
            <a:r>
              <a:rPr sz="2000" b="1" i="1" spc="-2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(например,</a:t>
            </a:r>
            <a:r>
              <a:rPr sz="2000" spc="-45" dirty="0">
                <a:latin typeface="Bookman Old Style" pitchFamily="18" charset="0"/>
                <a:cs typeface="Calibri"/>
              </a:rPr>
              <a:t> </a:t>
            </a:r>
            <a:r>
              <a:rPr sz="2000" spc="-10" dirty="0" err="1" smtClean="0">
                <a:latin typeface="Bookman Old Style" pitchFamily="18" charset="0"/>
                <a:cs typeface="Calibri"/>
              </a:rPr>
              <a:t>добавляем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sz="2000" spc="-5" dirty="0" err="1" smtClean="0">
                <a:latin typeface="Bookman Old Style" pitchFamily="18" charset="0"/>
                <a:cs typeface="Calibri"/>
              </a:rPr>
              <a:t>предметам</a:t>
            </a:r>
            <a:r>
              <a:rPr sz="2000" spc="-20" dirty="0" smtClean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новые	функции</a:t>
            </a:r>
            <a:r>
              <a:rPr sz="2000" spc="-5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и</a:t>
            </a:r>
            <a:r>
              <a:rPr sz="2000" spc="-2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свойства,</a:t>
            </a:r>
            <a:r>
              <a:rPr sz="2000" spc="-2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перефразируем </a:t>
            </a:r>
            <a:r>
              <a:rPr sz="2000" spc="-57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задания</a:t>
            </a:r>
            <a:r>
              <a:rPr sz="2000" spc="-5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и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вопросы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и</a:t>
            </a:r>
            <a:r>
              <a:rPr sz="2000" spc="-15" dirty="0">
                <a:latin typeface="Bookman Old Style" pitchFamily="18" charset="0"/>
                <a:cs typeface="Calibri"/>
              </a:rPr>
              <a:t> </a:t>
            </a:r>
            <a:r>
              <a:rPr sz="2000" spc="-25" dirty="0">
                <a:latin typeface="Bookman Old Style" pitchFamily="18" charset="0"/>
                <a:cs typeface="Calibri"/>
              </a:rPr>
              <a:t>т.п.)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241300" indent="-228600">
              <a:lnSpc>
                <a:spcPts val="2965"/>
              </a:lnSpc>
              <a:spcBef>
                <a:spcPts val="144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000" dirty="0">
                <a:latin typeface="Bookman Old Style" pitchFamily="18" charset="0"/>
                <a:cs typeface="Calibri"/>
              </a:rPr>
              <a:t>Задания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dirty="0">
                <a:latin typeface="Bookman Old Style" pitchFamily="18" charset="0"/>
                <a:cs typeface="Calibri"/>
              </a:rPr>
              <a:t>на</a:t>
            </a:r>
            <a:r>
              <a:rPr sz="2000" spc="-30" dirty="0">
                <a:latin typeface="Bookman Old Style" pitchFamily="18" charset="0"/>
                <a:cs typeface="Calibri"/>
              </a:rPr>
              <a:t> </a:t>
            </a:r>
            <a:r>
              <a:rPr sz="2000" b="1" spc="-5" dirty="0">
                <a:latin typeface="Bookman Old Style" pitchFamily="18" charset="0"/>
                <a:cs typeface="Calibri"/>
              </a:rPr>
              <a:t>разрушение</a:t>
            </a:r>
            <a:r>
              <a:rPr sz="2000" b="1" spc="30" dirty="0">
                <a:latin typeface="Bookman Old Style" pitchFamily="18" charset="0"/>
                <a:cs typeface="Calibri"/>
              </a:rPr>
              <a:t> </a:t>
            </a:r>
            <a:r>
              <a:rPr sz="2000" b="1" spc="-5" dirty="0">
                <a:latin typeface="Bookman Old Style" pitchFamily="18" charset="0"/>
                <a:cs typeface="Calibri"/>
              </a:rPr>
              <a:t>стереотипов</a:t>
            </a:r>
            <a:r>
              <a:rPr sz="2000" b="1" spc="-2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(</a:t>
            </a:r>
            <a:r>
              <a:rPr sz="2000" spc="-10" dirty="0" err="1" smtClean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проверка</a:t>
            </a:r>
            <a:r>
              <a:rPr lang="ru-RU" sz="2000" spc="-10" dirty="0" smtClean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 err="1" smtClean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утверждений</a:t>
            </a:r>
            <a:r>
              <a:rPr sz="2000" spc="-45" dirty="0" smtClean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«на</a:t>
            </a:r>
            <a:r>
              <a:rPr sz="2000" spc="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прочность»,</a:t>
            </a:r>
            <a:r>
              <a:rPr sz="2000" spc="2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определение</a:t>
            </a:r>
            <a:r>
              <a:rPr sz="20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границ</a:t>
            </a:r>
            <a:r>
              <a:rPr sz="2000" spc="-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и</a:t>
            </a:r>
            <a:r>
              <a:rPr sz="2000" spc="10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 </a:t>
            </a:r>
            <a:r>
              <a:rPr sz="2000" spc="-25" dirty="0">
                <a:solidFill>
                  <a:srgbClr val="7E7E7E"/>
                </a:solidFill>
                <a:latin typeface="Bookman Old Style" pitchFamily="18" charset="0"/>
                <a:cs typeface="Calibri"/>
              </a:rPr>
              <a:t>т.п.)</a:t>
            </a:r>
            <a:endParaRPr sz="2000" dirty="0">
              <a:latin typeface="Bookman Old Style" pitchFamily="18" charset="0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84949" y="1216152"/>
            <a:ext cx="1382207" cy="101498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660232" y="764704"/>
            <a:ext cx="1296144" cy="813684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 indent="60960" algn="just">
              <a:lnSpc>
                <a:spcPct val="80000"/>
              </a:lnSpc>
              <a:spcBef>
                <a:spcPts val="585"/>
              </a:spcBef>
            </a:pPr>
            <a:r>
              <a:rPr sz="2000" i="1" spc="-5" dirty="0">
                <a:solidFill>
                  <a:srgbClr val="7E7E7E"/>
                </a:solidFill>
                <a:latin typeface="Arial"/>
                <a:cs typeface="Arial"/>
              </a:rPr>
              <a:t>Монолог </a:t>
            </a:r>
            <a:r>
              <a:rPr sz="2000" i="1" spc="-54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7E7E7E"/>
                </a:solidFill>
                <a:latin typeface="Arial"/>
                <a:cs typeface="Arial"/>
              </a:rPr>
              <a:t>кипяще</a:t>
            </a:r>
            <a:r>
              <a:rPr sz="2000" i="1" spc="-35" dirty="0">
                <a:solidFill>
                  <a:srgbClr val="7E7E7E"/>
                </a:solidFill>
                <a:latin typeface="Arial"/>
                <a:cs typeface="Arial"/>
              </a:rPr>
              <a:t>г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о  </a:t>
            </a:r>
            <a:r>
              <a:rPr sz="2000" i="1" spc="-5" dirty="0">
                <a:solidFill>
                  <a:srgbClr val="7E7E7E"/>
                </a:solidFill>
                <a:latin typeface="Arial"/>
                <a:cs typeface="Arial"/>
              </a:rPr>
              <a:t>чайника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38035" y="2316981"/>
            <a:ext cx="1262385" cy="1821809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6638544" y="4614672"/>
            <a:ext cx="2428875" cy="405765"/>
          </a:xfrm>
          <a:custGeom>
            <a:avLst/>
            <a:gdLst/>
            <a:ahLst/>
            <a:cxnLst/>
            <a:rect l="l" t="t" r="r" b="b"/>
            <a:pathLst>
              <a:path w="3238500" h="405764">
                <a:moveTo>
                  <a:pt x="3238500" y="0"/>
                </a:moveTo>
                <a:lnTo>
                  <a:pt x="0" y="0"/>
                </a:lnTo>
                <a:lnTo>
                  <a:pt x="0" y="405383"/>
                </a:lnTo>
                <a:lnTo>
                  <a:pt x="3238500" y="405383"/>
                </a:lnTo>
                <a:lnTo>
                  <a:pt x="3238500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60273" y="4567808"/>
            <a:ext cx="2187416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pc="-5" dirty="0">
                <a:latin typeface="Arial"/>
                <a:cs typeface="Arial"/>
              </a:rPr>
              <a:t>Скажи</a:t>
            </a:r>
            <a:r>
              <a:rPr sz="2400" b="1" i="1" spc="-40" dirty="0">
                <a:latin typeface="Arial"/>
                <a:cs typeface="Arial"/>
              </a:rPr>
              <a:t> </a:t>
            </a:r>
            <a:r>
              <a:rPr sz="2400" b="1" i="1" spc="-15" dirty="0">
                <a:latin typeface="Arial"/>
                <a:cs typeface="Arial"/>
              </a:rPr>
              <a:t>по-другому!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18578" y="5323332"/>
            <a:ext cx="1715643" cy="128625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Полезная ссылка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http://skiv.instrao.ru/bank-zadaniy/kreativnoe-myshlenie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t="13333" b="5000"/>
          <a:stretch>
            <a:fillRect/>
          </a:stretch>
        </p:blipFill>
        <p:spPr bwMode="auto">
          <a:xfrm>
            <a:off x="500034" y="2786058"/>
            <a:ext cx="7715304" cy="354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Мир </a:t>
            </a:r>
            <a:r>
              <a:rPr lang="en-US" b="1" dirty="0" smtClean="0">
                <a:solidFill>
                  <a:srgbClr val="0070C0"/>
                </a:solidFill>
              </a:rPr>
              <a:t>VUCA – </a:t>
            </a:r>
            <a:r>
              <a:rPr lang="ru-RU" b="1" dirty="0" smtClean="0">
                <a:solidFill>
                  <a:srgbClr val="0070C0"/>
                </a:solidFill>
              </a:rPr>
              <a:t>мир новой «нормальности»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ВЫЗОВ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V</a:t>
            </a:r>
            <a:r>
              <a:rPr lang="en-US" dirty="0" smtClean="0"/>
              <a:t>olatility –</a:t>
            </a:r>
            <a:r>
              <a:rPr lang="ru-RU" dirty="0" smtClean="0"/>
              <a:t>изменчивость </a:t>
            </a:r>
          </a:p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U</a:t>
            </a:r>
            <a:r>
              <a:rPr lang="en-US" dirty="0" smtClean="0"/>
              <a:t>ncertainty- </a:t>
            </a:r>
            <a:r>
              <a:rPr lang="ru-RU" dirty="0" smtClean="0"/>
              <a:t>неопределенность</a:t>
            </a:r>
          </a:p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omplexity-</a:t>
            </a:r>
            <a:r>
              <a:rPr lang="ru-RU" dirty="0" smtClean="0"/>
              <a:t>сложность</a:t>
            </a:r>
          </a:p>
          <a:p>
            <a:pPr>
              <a:spcBef>
                <a:spcPts val="0"/>
              </a:spcBef>
            </a:pPr>
            <a:r>
              <a:rPr lang="en-US" b="1" dirty="0" err="1" smtClean="0">
                <a:solidFill>
                  <a:srgbClr val="FF0000"/>
                </a:solidFill>
              </a:rPr>
              <a:t>A</a:t>
            </a:r>
            <a:r>
              <a:rPr lang="en-US" dirty="0" err="1" smtClean="0"/>
              <a:t>mbiquity</a:t>
            </a:r>
            <a:r>
              <a:rPr lang="ru-RU" dirty="0" smtClean="0"/>
              <a:t>- неоднозначность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ОТВЕТ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067944" y="2174875"/>
            <a:ext cx="4824535" cy="3951288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</a:t>
            </a:r>
            <a:r>
              <a:rPr lang="en-US" dirty="0" smtClean="0"/>
              <a:t>ision</a:t>
            </a:r>
            <a:r>
              <a:rPr lang="ru-RU" dirty="0" smtClean="0"/>
              <a:t>- иметь видение (</a:t>
            </a:r>
            <a:r>
              <a:rPr lang="ru-RU" dirty="0" err="1" smtClean="0"/>
              <a:t>коммуникации+вера+фокус</a:t>
            </a:r>
            <a:r>
              <a:rPr lang="ru-RU" dirty="0" smtClean="0"/>
              <a:t>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U</a:t>
            </a:r>
            <a:r>
              <a:rPr lang="en-US" dirty="0" smtClean="0"/>
              <a:t>nderstanding</a:t>
            </a:r>
            <a:r>
              <a:rPr lang="ru-RU" dirty="0" smtClean="0"/>
              <a:t>- понимание (</a:t>
            </a:r>
            <a:r>
              <a:rPr lang="ru-RU" dirty="0" err="1" smtClean="0"/>
              <a:t>любопытство+эмпатия+открытый</a:t>
            </a:r>
            <a:r>
              <a:rPr lang="ru-RU" dirty="0" smtClean="0"/>
              <a:t> ум)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larity</a:t>
            </a:r>
            <a:r>
              <a:rPr lang="ru-RU" dirty="0" smtClean="0"/>
              <a:t>- ясность (</a:t>
            </a:r>
            <a:r>
              <a:rPr lang="ru-RU" dirty="0" err="1" smtClean="0"/>
              <a:t>упрощение+интуиция+системное</a:t>
            </a:r>
            <a:r>
              <a:rPr lang="ru-RU" dirty="0" smtClean="0"/>
              <a:t> мышление)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gility</a:t>
            </a:r>
            <a:r>
              <a:rPr lang="ru-RU" dirty="0" smtClean="0"/>
              <a:t>-хватка, прыть (</a:t>
            </a:r>
            <a:r>
              <a:rPr lang="ru-RU" dirty="0" err="1" smtClean="0"/>
              <a:t>решительность+</a:t>
            </a:r>
            <a:r>
              <a:rPr lang="ru-RU" dirty="0" smtClean="0"/>
              <a:t> </a:t>
            </a:r>
            <a:r>
              <a:rPr lang="ru-RU" dirty="0" err="1" smtClean="0"/>
              <a:t>инновационность+сотрудничество</a:t>
            </a:r>
            <a:r>
              <a:rPr lang="ru-RU" dirty="0" smtClean="0"/>
              <a:t>)</a:t>
            </a:r>
          </a:p>
          <a:p>
            <a:r>
              <a:rPr lang="ru-RU" b="1" dirty="0" smtClean="0"/>
              <a:t>Человек имеющий этот ответ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Умеет при столкновении с хаосом становиться лучше прежнего, эволюционировать и развиваться.</a:t>
            </a:r>
          </a:p>
          <a:p>
            <a:endParaRPr lang="ru-RU" dirty="0"/>
          </a:p>
        </p:txBody>
      </p:sp>
      <p:pic>
        <p:nvPicPr>
          <p:cNvPr id="7" name="Рисунок 6" descr="https://i.pinimg.com/originals/1f/90/b5/1f90b5832c39aab5ea5bf9b2e8c8318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437112"/>
            <a:ext cx="36724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371" y="394812"/>
            <a:ext cx="829507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solidFill>
                  <a:srgbClr val="FF0000"/>
                </a:solidFill>
                <a:latin typeface="Bookman Old Style" pitchFamily="18" charset="0"/>
              </a:rPr>
              <a:t>Креативное</a:t>
            </a:r>
            <a:r>
              <a:rPr sz="3200" b="1" spc="-2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Bookman Old Style" pitchFamily="18" charset="0"/>
              </a:rPr>
              <a:t>мышление:</a:t>
            </a:r>
            <a:r>
              <a:rPr sz="3200" b="1" spc="-20" dirty="0">
                <a:solidFill>
                  <a:srgbClr val="FF0000"/>
                </a:solidFill>
                <a:latin typeface="Bookman Old Style" pitchFamily="18" charset="0"/>
              </a:rPr>
              <a:t> определение</a:t>
            </a:r>
            <a:endParaRPr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3528" y="980728"/>
            <a:ext cx="5760640" cy="524682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84"/>
              </a:spcBef>
            </a:pPr>
            <a:r>
              <a:rPr sz="2800" spc="-5" dirty="0">
                <a:latin typeface="Bookman Old Style" pitchFamily="18" charset="0"/>
                <a:cs typeface="Calibri"/>
              </a:rPr>
              <a:t>Способность </a:t>
            </a:r>
            <a:r>
              <a:rPr sz="2800" spc="-10" dirty="0">
                <a:latin typeface="Bookman Old Style" pitchFamily="18" charset="0"/>
                <a:cs typeface="Calibri"/>
              </a:rPr>
              <a:t>продуктивно </a:t>
            </a:r>
            <a:r>
              <a:rPr sz="2800" dirty="0">
                <a:latin typeface="Bookman Old Style" pitchFamily="18" charset="0"/>
                <a:cs typeface="Calibri"/>
              </a:rPr>
              <a:t>участвовать в </a:t>
            </a:r>
            <a:r>
              <a:rPr sz="2800" spc="5" dirty="0">
                <a:latin typeface="Bookman Old Style" pitchFamily="18" charset="0"/>
                <a:cs typeface="Calibri"/>
              </a:rPr>
              <a:t> </a:t>
            </a:r>
            <a:r>
              <a:rPr sz="2800" spc="-5" dirty="0">
                <a:latin typeface="Bookman Old Style" pitchFamily="18" charset="0"/>
                <a:cs typeface="Calibri"/>
              </a:rPr>
              <a:t>процессе </a:t>
            </a:r>
            <a:r>
              <a:rPr sz="2800" b="1" spc="-5" dirty="0">
                <a:latin typeface="Bookman Old Style" pitchFamily="18" charset="0"/>
                <a:cs typeface="Calibri"/>
              </a:rPr>
              <a:t>выработки</a:t>
            </a:r>
            <a:r>
              <a:rPr sz="2800" spc="-5" dirty="0">
                <a:latin typeface="Bookman Old Style" pitchFamily="18" charset="0"/>
                <a:cs typeface="Calibri"/>
              </a:rPr>
              <a:t>, </a:t>
            </a:r>
            <a:r>
              <a:rPr sz="2800" b="1" spc="-5" dirty="0">
                <a:latin typeface="Bookman Old Style" pitchFamily="18" charset="0"/>
                <a:cs typeface="Calibri"/>
              </a:rPr>
              <a:t>оценки </a:t>
            </a:r>
            <a:r>
              <a:rPr sz="2800" dirty="0">
                <a:latin typeface="Bookman Old Style" pitchFamily="18" charset="0"/>
                <a:cs typeface="Calibri"/>
              </a:rPr>
              <a:t>и </a:t>
            </a:r>
            <a:r>
              <a:rPr sz="2800" spc="5" dirty="0">
                <a:latin typeface="Bookman Old Style" pitchFamily="18" charset="0"/>
                <a:cs typeface="Calibri"/>
              </a:rPr>
              <a:t> </a:t>
            </a:r>
            <a:r>
              <a:rPr sz="2800" b="1" spc="-5" dirty="0">
                <a:latin typeface="Bookman Old Style" pitchFamily="18" charset="0"/>
                <a:cs typeface="Calibri"/>
              </a:rPr>
              <a:t>совершенствования </a:t>
            </a:r>
            <a:r>
              <a:rPr sz="2800" spc="-5" dirty="0">
                <a:latin typeface="Bookman Old Style" pitchFamily="18" charset="0"/>
                <a:cs typeface="Calibri"/>
              </a:rPr>
              <a:t>идей, направленных </a:t>
            </a:r>
            <a:r>
              <a:rPr sz="2800" spc="-710" dirty="0">
                <a:latin typeface="Bookman Old Style" pitchFamily="18" charset="0"/>
                <a:cs typeface="Calibri"/>
              </a:rPr>
              <a:t> </a:t>
            </a:r>
            <a:r>
              <a:rPr sz="2800" dirty="0">
                <a:latin typeface="Bookman Old Style" pitchFamily="18" charset="0"/>
                <a:cs typeface="Calibri"/>
              </a:rPr>
              <a:t>на</a:t>
            </a:r>
            <a:r>
              <a:rPr sz="2800" spc="-5" dirty="0">
                <a:latin typeface="Bookman Old Style" pitchFamily="18" charset="0"/>
                <a:cs typeface="Calibri"/>
              </a:rPr>
              <a:t> </a:t>
            </a:r>
            <a:r>
              <a:rPr sz="2800" spc="-10" dirty="0">
                <a:latin typeface="Bookman Old Style" pitchFamily="18" charset="0"/>
                <a:cs typeface="Calibri"/>
              </a:rPr>
              <a:t>получение</a:t>
            </a:r>
            <a:endParaRPr sz="2800" dirty="0">
              <a:latin typeface="Bookman Old Style" pitchFamily="18" charset="0"/>
              <a:cs typeface="Calibri"/>
            </a:endParaRPr>
          </a:p>
          <a:p>
            <a:pPr marL="698500" marR="669925" indent="-229235">
              <a:lnSpc>
                <a:spcPts val="3460"/>
              </a:lnSpc>
              <a:spcBef>
                <a:spcPts val="350"/>
              </a:spcBef>
              <a:buFont typeface="Microsoft Sans Serif"/>
              <a:buChar char="•"/>
              <a:tabLst>
                <a:tab pos="699135" algn="l"/>
              </a:tabLst>
            </a:pPr>
            <a:r>
              <a:rPr sz="2800" b="1" i="1" spc="-5" dirty="0">
                <a:latin typeface="Bookman Old Style" pitchFamily="18" charset="0"/>
                <a:cs typeface="Calibri"/>
              </a:rPr>
              <a:t>инновационных</a:t>
            </a:r>
            <a:r>
              <a:rPr sz="2800" b="1" i="1" spc="-45" dirty="0">
                <a:latin typeface="Bookman Old Style" pitchFamily="18" charset="0"/>
                <a:cs typeface="Calibri"/>
              </a:rPr>
              <a:t> </a:t>
            </a:r>
            <a:r>
              <a:rPr sz="2800" dirty="0">
                <a:latin typeface="Bookman Old Style" pitchFamily="18" charset="0"/>
                <a:cs typeface="Calibri"/>
              </a:rPr>
              <a:t>и</a:t>
            </a:r>
            <a:r>
              <a:rPr sz="2800" spc="-30" dirty="0">
                <a:latin typeface="Bookman Old Style" pitchFamily="18" charset="0"/>
                <a:cs typeface="Calibri"/>
              </a:rPr>
              <a:t> </a:t>
            </a:r>
            <a:r>
              <a:rPr sz="2800" b="1" i="1" dirty="0">
                <a:latin typeface="Bookman Old Style" pitchFamily="18" charset="0"/>
                <a:cs typeface="Calibri"/>
              </a:rPr>
              <a:t>эффективных </a:t>
            </a:r>
            <a:r>
              <a:rPr sz="2800" b="1" i="1" spc="-710" dirty="0">
                <a:latin typeface="Bookman Old Style" pitchFamily="18" charset="0"/>
                <a:cs typeface="Calibri"/>
              </a:rPr>
              <a:t> </a:t>
            </a:r>
            <a:r>
              <a:rPr sz="2800" b="1" i="1" dirty="0">
                <a:latin typeface="Bookman Old Style" pitchFamily="18" charset="0"/>
                <a:cs typeface="Calibri"/>
              </a:rPr>
              <a:t>решений</a:t>
            </a:r>
            <a:r>
              <a:rPr sz="2800" dirty="0">
                <a:latin typeface="Bookman Old Style" pitchFamily="18" charset="0"/>
                <a:cs typeface="Calibri"/>
              </a:rPr>
              <a:t>,</a:t>
            </a:r>
            <a:r>
              <a:rPr sz="2800" spc="-5" dirty="0">
                <a:latin typeface="Bookman Old Style" pitchFamily="18" charset="0"/>
                <a:cs typeface="Calibri"/>
              </a:rPr>
              <a:t> и/или</a:t>
            </a:r>
            <a:endParaRPr sz="2800" dirty="0">
              <a:latin typeface="Bookman Old Style" pitchFamily="18" charset="0"/>
              <a:cs typeface="Calibri"/>
            </a:endParaRPr>
          </a:p>
          <a:p>
            <a:pPr marL="698500" indent="-229235">
              <a:lnSpc>
                <a:spcPts val="3660"/>
              </a:lnSpc>
              <a:buFont typeface="Microsoft Sans Serif"/>
              <a:buChar char="•"/>
              <a:tabLst>
                <a:tab pos="699135" algn="l"/>
              </a:tabLst>
            </a:pPr>
            <a:r>
              <a:rPr sz="2800" b="1" i="1" dirty="0">
                <a:latin typeface="Bookman Old Style" pitchFamily="18" charset="0"/>
                <a:cs typeface="Calibri"/>
              </a:rPr>
              <a:t>нового</a:t>
            </a:r>
            <a:r>
              <a:rPr sz="2800" b="1" i="1" spc="-25" dirty="0">
                <a:latin typeface="Bookman Old Style" pitchFamily="18" charset="0"/>
                <a:cs typeface="Calibri"/>
              </a:rPr>
              <a:t> </a:t>
            </a:r>
            <a:r>
              <a:rPr sz="2800" b="1" i="1" spc="-5" dirty="0">
                <a:latin typeface="Bookman Old Style" pitchFamily="18" charset="0"/>
                <a:cs typeface="Calibri"/>
              </a:rPr>
              <a:t>знания</a:t>
            </a:r>
            <a:r>
              <a:rPr sz="2800" spc="-5" dirty="0">
                <a:latin typeface="Bookman Old Style" pitchFamily="18" charset="0"/>
                <a:cs typeface="Calibri"/>
              </a:rPr>
              <a:t>,</a:t>
            </a:r>
            <a:r>
              <a:rPr sz="2800" spc="-25" dirty="0">
                <a:latin typeface="Bookman Old Style" pitchFamily="18" charset="0"/>
                <a:cs typeface="Calibri"/>
              </a:rPr>
              <a:t> </a:t>
            </a:r>
            <a:r>
              <a:rPr sz="2800" spc="-5" dirty="0">
                <a:latin typeface="Bookman Old Style" pitchFamily="18" charset="0"/>
                <a:cs typeface="Calibri"/>
              </a:rPr>
              <a:t>и/или</a:t>
            </a:r>
            <a:endParaRPr sz="2800" dirty="0">
              <a:latin typeface="Bookman Old Style" pitchFamily="18" charset="0"/>
              <a:cs typeface="Calibri"/>
            </a:endParaRPr>
          </a:p>
          <a:p>
            <a:pPr marL="698500" marR="2034539" indent="-229235">
              <a:lnSpc>
                <a:spcPts val="3460"/>
              </a:lnSpc>
              <a:spcBef>
                <a:spcPts val="390"/>
              </a:spcBef>
              <a:buFont typeface="Microsoft Sans Serif"/>
              <a:buChar char="•"/>
              <a:tabLst>
                <a:tab pos="699135" algn="l"/>
              </a:tabLst>
            </a:pPr>
            <a:r>
              <a:rPr sz="2800" b="1" i="1" dirty="0">
                <a:latin typeface="Bookman Old Style" pitchFamily="18" charset="0"/>
                <a:cs typeface="Calibri"/>
              </a:rPr>
              <a:t>эффектного</a:t>
            </a:r>
            <a:r>
              <a:rPr sz="2800" b="1" i="1" spc="-75" dirty="0">
                <a:latin typeface="Bookman Old Style" pitchFamily="18" charset="0"/>
                <a:cs typeface="Calibri"/>
              </a:rPr>
              <a:t> </a:t>
            </a:r>
            <a:r>
              <a:rPr sz="2800" b="1" i="1" spc="-5" dirty="0">
                <a:latin typeface="Bookman Old Style" pitchFamily="18" charset="0"/>
                <a:cs typeface="Calibri"/>
              </a:rPr>
              <a:t>выражения </a:t>
            </a:r>
            <a:r>
              <a:rPr sz="2800" b="1" i="1" spc="-710" dirty="0">
                <a:latin typeface="Bookman Old Style" pitchFamily="18" charset="0"/>
                <a:cs typeface="Calibri"/>
              </a:rPr>
              <a:t> </a:t>
            </a:r>
            <a:r>
              <a:rPr sz="2800" b="1" i="1" spc="-5" dirty="0">
                <a:latin typeface="Bookman Old Style" pitchFamily="18" charset="0"/>
                <a:cs typeface="Calibri"/>
              </a:rPr>
              <a:t>воображения</a:t>
            </a:r>
            <a:endParaRPr sz="2800" dirty="0">
              <a:latin typeface="Bookman Old Style" pitchFamily="18" charset="0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28184" y="1340768"/>
            <a:ext cx="2777490" cy="4571123"/>
          </a:xfrm>
          <a:prstGeom prst="rect">
            <a:avLst/>
          </a:prstGeom>
          <a:solidFill>
            <a:srgbClr val="E6DFEB"/>
          </a:solidFill>
        </p:spPr>
        <p:txBody>
          <a:bodyPr vert="horz" wrap="square" lIns="0" tIns="8255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65"/>
              </a:spcBef>
            </a:pPr>
            <a:r>
              <a:rPr sz="1800" b="1" i="1" spc="-5" dirty="0">
                <a:solidFill>
                  <a:srgbClr val="1F487C"/>
                </a:solidFill>
                <a:latin typeface="Calibri"/>
                <a:cs typeface="Calibri"/>
              </a:rPr>
              <a:t>Словарик</a:t>
            </a:r>
            <a:endParaRPr sz="1800" dirty="0">
              <a:latin typeface="Calibri"/>
              <a:cs typeface="Calibri"/>
            </a:endParaRPr>
          </a:p>
          <a:p>
            <a:pPr marL="135890" marR="495300" indent="-90170">
              <a:lnSpc>
                <a:spcPct val="100000"/>
              </a:lnSpc>
              <a:spcBef>
                <a:spcPts val="925"/>
              </a:spcBef>
              <a:buClr>
                <a:srgbClr val="000000"/>
              </a:buClr>
              <a:buSzPct val="78125"/>
              <a:buFont typeface="Microsoft Sans Serif"/>
              <a:buChar char="•"/>
              <a:tabLst>
                <a:tab pos="135890" algn="l"/>
              </a:tabLst>
            </a:pPr>
            <a:r>
              <a:rPr sz="1600" b="1" i="1" spc="-10" dirty="0">
                <a:solidFill>
                  <a:srgbClr val="1F487C"/>
                </a:solidFill>
                <a:latin typeface="Calibri"/>
                <a:cs typeface="Calibri"/>
              </a:rPr>
              <a:t>инновационные</a:t>
            </a:r>
            <a:r>
              <a:rPr sz="1600" b="1" i="1" spc="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Calibri"/>
                <a:cs typeface="Calibri"/>
              </a:rPr>
              <a:t>решения</a:t>
            </a:r>
            <a:r>
              <a:rPr sz="1600" b="1" i="1" spc="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Calibri"/>
                <a:cs typeface="Calibri"/>
              </a:rPr>
              <a:t>–</a:t>
            </a:r>
            <a:r>
              <a:rPr sz="1600" b="1" i="1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новые,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новаторские,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оригинальные,</a:t>
            </a:r>
            <a:endParaRPr sz="1600" dirty="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</a:pPr>
            <a:r>
              <a:rPr sz="1600" spc="-5" dirty="0">
                <a:latin typeface="Calibri"/>
                <a:cs typeface="Calibri"/>
              </a:rPr>
              <a:t>нестандартные, </a:t>
            </a:r>
            <a:r>
              <a:rPr sz="1600" spc="-10" dirty="0">
                <a:latin typeface="Calibri"/>
                <a:cs typeface="Calibri"/>
              </a:rPr>
              <a:t>непривычные</a:t>
            </a:r>
            <a:endParaRPr sz="1600" dirty="0">
              <a:latin typeface="Calibri"/>
              <a:cs typeface="Calibri"/>
            </a:endParaRPr>
          </a:p>
          <a:p>
            <a:pPr marL="135890" indent="-90170">
              <a:lnSpc>
                <a:spcPct val="100000"/>
              </a:lnSpc>
              <a:spcBef>
                <a:spcPts val="900"/>
              </a:spcBef>
              <a:buClr>
                <a:srgbClr val="000000"/>
              </a:buClr>
              <a:buSzPct val="78125"/>
              <a:buFont typeface="Microsoft Sans Serif"/>
              <a:buChar char="•"/>
              <a:tabLst>
                <a:tab pos="135890" algn="l"/>
              </a:tabLst>
            </a:pPr>
            <a:r>
              <a:rPr sz="1600" b="1" i="1" spc="-10" dirty="0">
                <a:solidFill>
                  <a:srgbClr val="1F487C"/>
                </a:solidFill>
                <a:latin typeface="Calibri"/>
                <a:cs typeface="Calibri"/>
              </a:rPr>
              <a:t>эффективные</a:t>
            </a:r>
            <a:r>
              <a:rPr sz="1600" b="1" i="1" spc="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Calibri"/>
                <a:cs typeface="Calibri"/>
              </a:rPr>
              <a:t>решения</a:t>
            </a:r>
            <a:r>
              <a:rPr sz="1600" b="1" i="1" spc="4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Calibri"/>
                <a:cs typeface="Calibri"/>
              </a:rPr>
              <a:t>–</a:t>
            </a:r>
            <a:endParaRPr sz="1600" dirty="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</a:pPr>
            <a:r>
              <a:rPr sz="1600" spc="-5" dirty="0">
                <a:solidFill>
                  <a:srgbClr val="1F487C"/>
                </a:solidFill>
                <a:latin typeface="Calibri"/>
                <a:cs typeface="Calibri"/>
              </a:rPr>
              <a:t>действенные,</a:t>
            </a:r>
            <a:r>
              <a:rPr sz="1600" spc="-15" dirty="0">
                <a:solidFill>
                  <a:srgbClr val="1F487C"/>
                </a:solidFill>
                <a:latin typeface="Calibri"/>
                <a:cs typeface="Calibri"/>
              </a:rPr>
              <a:t> результативные,</a:t>
            </a:r>
            <a:endParaRPr sz="1600" dirty="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</a:pPr>
            <a:r>
              <a:rPr sz="1600" spc="-10" dirty="0">
                <a:solidFill>
                  <a:srgbClr val="1F487C"/>
                </a:solidFill>
                <a:latin typeface="Calibri"/>
                <a:cs typeface="Calibri"/>
              </a:rPr>
              <a:t>экономичные,</a:t>
            </a:r>
            <a:r>
              <a:rPr sz="1600" spc="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Calibri"/>
                <a:cs typeface="Calibri"/>
              </a:rPr>
              <a:t>оптимальные</a:t>
            </a:r>
            <a:endParaRPr sz="1600" dirty="0">
              <a:latin typeface="Calibri"/>
              <a:cs typeface="Calibri"/>
            </a:endParaRPr>
          </a:p>
          <a:p>
            <a:pPr marL="135890" indent="-90170">
              <a:lnSpc>
                <a:spcPct val="100000"/>
              </a:lnSpc>
              <a:spcBef>
                <a:spcPts val="900"/>
              </a:spcBef>
              <a:buClr>
                <a:srgbClr val="000000"/>
              </a:buClr>
              <a:buSzPct val="78125"/>
              <a:buFont typeface="Microsoft Sans Serif"/>
              <a:buChar char="•"/>
              <a:tabLst>
                <a:tab pos="135890" algn="l"/>
              </a:tabLst>
            </a:pPr>
            <a:r>
              <a:rPr sz="1600" b="1" i="1" spc="-5" dirty="0">
                <a:solidFill>
                  <a:srgbClr val="1F487C"/>
                </a:solidFill>
                <a:latin typeface="Calibri"/>
                <a:cs typeface="Calibri"/>
              </a:rPr>
              <a:t>эффектное</a:t>
            </a:r>
            <a:r>
              <a:rPr sz="1600" b="1" i="1" spc="-10" dirty="0">
                <a:solidFill>
                  <a:srgbClr val="1F487C"/>
                </a:solidFill>
                <a:latin typeface="Calibri"/>
                <a:cs typeface="Calibri"/>
              </a:rPr>
              <a:t> выражение</a:t>
            </a:r>
            <a:r>
              <a:rPr sz="1600" b="1" i="1" spc="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Calibri"/>
                <a:cs typeface="Calibri"/>
              </a:rPr>
              <a:t>–</a:t>
            </a:r>
            <a:endParaRPr sz="1600" dirty="0">
              <a:latin typeface="Calibri"/>
              <a:cs typeface="Calibri"/>
            </a:endParaRPr>
          </a:p>
          <a:p>
            <a:pPr marL="135890" marR="1095375">
              <a:lnSpc>
                <a:spcPct val="100000"/>
              </a:lnSpc>
            </a:pPr>
            <a:r>
              <a:rPr sz="1600" spc="-10" dirty="0">
                <a:solidFill>
                  <a:srgbClr val="1F487C"/>
                </a:solidFill>
                <a:latin typeface="Calibri"/>
                <a:cs typeface="Calibri"/>
              </a:rPr>
              <a:t>производящее впечатление, </a:t>
            </a:r>
            <a:r>
              <a:rPr sz="1600" spc="-35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Calibri"/>
                <a:cs typeface="Calibri"/>
              </a:rPr>
              <a:t>привлекающее </a:t>
            </a:r>
            <a:r>
              <a:rPr sz="1600" spc="-5" dirty="0">
                <a:solidFill>
                  <a:srgbClr val="1F487C"/>
                </a:solidFill>
                <a:latin typeface="Calibri"/>
                <a:cs typeface="Calibri"/>
              </a:rPr>
              <a:t>внимание,</a:t>
            </a:r>
            <a:endParaRPr sz="1600" dirty="0">
              <a:latin typeface="Calibri"/>
              <a:cs typeface="Calibri"/>
            </a:endParaRPr>
          </a:p>
          <a:p>
            <a:pPr marL="135890" marR="51308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1F487C"/>
                </a:solidFill>
                <a:latin typeface="Calibri"/>
                <a:cs typeface="Calibri"/>
              </a:rPr>
              <a:t>вдохновляющее, </a:t>
            </a:r>
            <a:r>
              <a:rPr sz="1600" spc="-5" dirty="0">
                <a:solidFill>
                  <a:srgbClr val="1F487C"/>
                </a:solidFill>
                <a:latin typeface="Calibri"/>
                <a:cs typeface="Calibri"/>
              </a:rPr>
              <a:t>необыкновенное, </a:t>
            </a:r>
            <a:r>
              <a:rPr sz="1600" spc="-35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Calibri"/>
                <a:cs typeface="Calibri"/>
              </a:rPr>
              <a:t>удивительное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>
              <a:lnSpc>
                <a:spcPts val="1150"/>
              </a:lnSpc>
            </a:pPr>
            <a:fld id="{81D60167-4931-47E6-BA6A-407CBD079E47}" type="slidenum">
              <a:rPr sz="1100" dirty="0"/>
              <a:pPr marL="55880">
                <a:lnSpc>
                  <a:spcPts val="1150"/>
                </a:lnSpc>
              </a:pPr>
              <a:t>4</a:t>
            </a:fld>
            <a:endParaRPr sz="110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6256" y="229656"/>
            <a:ext cx="805672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403052"/>
                </a:solidFill>
              </a:rPr>
              <a:t>Основная</a:t>
            </a:r>
            <a:r>
              <a:rPr sz="3600" spc="-20" dirty="0">
                <a:solidFill>
                  <a:srgbClr val="403052"/>
                </a:solidFill>
              </a:rPr>
              <a:t> </a:t>
            </a:r>
            <a:r>
              <a:rPr sz="3600" dirty="0">
                <a:solidFill>
                  <a:srgbClr val="403052"/>
                </a:solidFill>
              </a:rPr>
              <a:t>задача</a:t>
            </a:r>
            <a:r>
              <a:rPr sz="3600" spc="-15" dirty="0">
                <a:solidFill>
                  <a:srgbClr val="403052"/>
                </a:solidFill>
              </a:rPr>
              <a:t> </a:t>
            </a:r>
            <a:r>
              <a:rPr sz="3600" spc="-10" dirty="0">
                <a:solidFill>
                  <a:srgbClr val="403052"/>
                </a:solidFill>
              </a:rPr>
              <a:t>мониторинга </a:t>
            </a:r>
            <a:r>
              <a:rPr sz="3600" spc="-5" dirty="0">
                <a:solidFill>
                  <a:srgbClr val="403052"/>
                </a:solidFill>
              </a:rPr>
              <a:t>креативного мышления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044130" y="1748409"/>
            <a:ext cx="7337108" cy="37670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latin typeface="Microsoft Sans Serif"/>
                <a:cs typeface="Microsoft Sans Serif"/>
              </a:rPr>
              <a:t>Описание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35" dirty="0">
                <a:latin typeface="Microsoft Sans Serif"/>
                <a:cs typeface="Microsoft Sans Serif"/>
              </a:rPr>
              <a:t>тех</a:t>
            </a:r>
            <a:r>
              <a:rPr sz="2800" spc="50" dirty="0">
                <a:latin typeface="Microsoft Sans Serif"/>
                <a:cs typeface="Microsoft Sans Serif"/>
              </a:rPr>
              <a:t> </a:t>
            </a:r>
            <a:r>
              <a:rPr sz="2800" b="1" spc="-5" dirty="0">
                <a:latin typeface="Arial"/>
                <a:cs typeface="Arial"/>
              </a:rPr>
              <a:t>границ</a:t>
            </a:r>
            <a:r>
              <a:rPr sz="2800" spc="-5" dirty="0">
                <a:latin typeface="Microsoft Sans Serif"/>
                <a:cs typeface="Microsoft Sans Serif"/>
              </a:rPr>
              <a:t>,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в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40" dirty="0">
                <a:latin typeface="Microsoft Sans Serif"/>
                <a:cs typeface="Microsoft Sans Serif"/>
              </a:rPr>
              <a:t>которых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учащиеся</a:t>
            </a:r>
            <a:endParaRPr sz="2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800" spc="-15" dirty="0">
                <a:latin typeface="Microsoft Sans Serif"/>
                <a:cs typeface="Microsoft Sans Serif"/>
              </a:rPr>
              <a:t>продемонстрировали</a:t>
            </a:r>
            <a:r>
              <a:rPr sz="2800" spc="5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способность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мыслить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креативно,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80" dirty="0">
                <a:latin typeface="Microsoft Sans Serif"/>
                <a:cs typeface="Microsoft Sans Serif"/>
              </a:rPr>
              <a:t>т.е.</a:t>
            </a:r>
            <a:endParaRPr sz="2800">
              <a:latin typeface="Microsoft Sans Serif"/>
              <a:cs typeface="Microsoft Sans Serif"/>
            </a:endParaRPr>
          </a:p>
          <a:p>
            <a:pPr marL="584200" indent="-571500">
              <a:lnSpc>
                <a:spcPct val="100000"/>
              </a:lnSpc>
              <a:spcBef>
                <a:spcPts val="600"/>
              </a:spcBef>
              <a:buChar char="•"/>
              <a:tabLst>
                <a:tab pos="583565" algn="l"/>
                <a:tab pos="584200" algn="l"/>
              </a:tabLst>
            </a:pPr>
            <a:r>
              <a:rPr sz="2800" spc="-25" dirty="0">
                <a:latin typeface="Microsoft Sans Serif"/>
                <a:cs typeface="Microsoft Sans Serif"/>
              </a:rPr>
              <a:t>обсуждать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идеи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с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35" dirty="0">
                <a:latin typeface="Microsoft Sans Serif"/>
                <a:cs typeface="Microsoft Sans Serif"/>
              </a:rPr>
              <a:t>разных</a:t>
            </a:r>
            <a:r>
              <a:rPr sz="2800" spc="60" dirty="0">
                <a:latin typeface="Microsoft Sans Serif"/>
                <a:cs typeface="Microsoft Sans Serif"/>
              </a:rPr>
              <a:t> </a:t>
            </a:r>
            <a:r>
              <a:rPr sz="2800" spc="-35" dirty="0">
                <a:latin typeface="Microsoft Sans Serif"/>
                <a:cs typeface="Microsoft Sans Serif"/>
              </a:rPr>
              <a:t>позиций,</a:t>
            </a:r>
            <a:endParaRPr sz="2800">
              <a:latin typeface="Microsoft Sans Serif"/>
              <a:cs typeface="Microsoft Sans Serif"/>
            </a:endParaRPr>
          </a:p>
          <a:p>
            <a:pPr marL="584200" indent="-571500">
              <a:lnSpc>
                <a:spcPct val="100000"/>
              </a:lnSpc>
              <a:spcBef>
                <a:spcPts val="600"/>
              </a:spcBef>
              <a:buChar char="•"/>
              <a:tabLst>
                <a:tab pos="583565" algn="l"/>
                <a:tab pos="584200" algn="l"/>
              </a:tabLst>
            </a:pPr>
            <a:r>
              <a:rPr sz="2800" spc="-25" dirty="0">
                <a:latin typeface="Microsoft Sans Serif"/>
                <a:cs typeface="Microsoft Sans Serif"/>
              </a:rPr>
              <a:t>выдвигать,</a:t>
            </a:r>
            <a:r>
              <a:rPr sz="2800" spc="50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воплощать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оценивать</a:t>
            </a:r>
            <a:r>
              <a:rPr sz="2800" spc="60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разные</a:t>
            </a:r>
            <a:r>
              <a:rPr sz="2800" spc="5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идеи,</a:t>
            </a:r>
            <a:endParaRPr sz="2800">
              <a:latin typeface="Microsoft Sans Serif"/>
              <a:cs typeface="Microsoft Sans Serif"/>
            </a:endParaRPr>
          </a:p>
          <a:p>
            <a:pPr marL="584200" indent="-571500">
              <a:lnSpc>
                <a:spcPct val="100000"/>
              </a:lnSpc>
              <a:spcBef>
                <a:spcPts val="605"/>
              </a:spcBef>
              <a:buChar char="•"/>
              <a:tabLst>
                <a:tab pos="583565" algn="l"/>
                <a:tab pos="584200" algn="l"/>
              </a:tabLst>
            </a:pPr>
            <a:r>
              <a:rPr sz="2800" spc="-30" dirty="0">
                <a:latin typeface="Microsoft Sans Serif"/>
                <a:cs typeface="Microsoft Sans Serif"/>
              </a:rPr>
              <a:t>предлагать</a:t>
            </a:r>
            <a:r>
              <a:rPr sz="2800" spc="60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оригинальные</a:t>
            </a:r>
            <a:r>
              <a:rPr sz="2800" spc="7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идеи,</a:t>
            </a:r>
            <a:endParaRPr sz="2800">
              <a:latin typeface="Microsoft Sans Serif"/>
              <a:cs typeface="Microsoft Sans Serif"/>
            </a:endParaRPr>
          </a:p>
          <a:p>
            <a:pPr marL="584200" indent="-571500">
              <a:lnSpc>
                <a:spcPct val="100000"/>
              </a:lnSpc>
              <a:spcBef>
                <a:spcPts val="600"/>
              </a:spcBef>
              <a:buChar char="•"/>
              <a:tabLst>
                <a:tab pos="583565" algn="l"/>
                <a:tab pos="584200" algn="l"/>
              </a:tabLst>
            </a:pPr>
            <a:r>
              <a:rPr sz="2800" spc="-25" dirty="0">
                <a:latin typeface="Microsoft Sans Serif"/>
                <a:cs typeface="Microsoft Sans Serif"/>
              </a:rPr>
              <a:t>дорабатывать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идеи</a:t>
            </a:r>
            <a:endParaRPr sz="2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372" y="59604"/>
            <a:ext cx="483727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403052"/>
                </a:solidFill>
              </a:rPr>
              <a:t>Первые</a:t>
            </a:r>
            <a:r>
              <a:rPr sz="3600" spc="-40" dirty="0">
                <a:solidFill>
                  <a:srgbClr val="403052"/>
                </a:solidFill>
              </a:rPr>
              <a:t> </a:t>
            </a:r>
            <a:r>
              <a:rPr sz="3600" spc="-35" dirty="0">
                <a:solidFill>
                  <a:srgbClr val="403052"/>
                </a:solidFill>
              </a:rPr>
              <a:t>результаты</a:t>
            </a:r>
            <a:r>
              <a:rPr sz="3600" spc="-30" dirty="0">
                <a:solidFill>
                  <a:srgbClr val="403052"/>
                </a:solidFill>
              </a:rPr>
              <a:t> </a:t>
            </a:r>
            <a:r>
              <a:rPr sz="3600" spc="-10" dirty="0">
                <a:solidFill>
                  <a:srgbClr val="403052"/>
                </a:solidFill>
              </a:rPr>
              <a:t>мониторинга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1088135" y="2232661"/>
            <a:ext cx="7463790" cy="1990725"/>
            <a:chOff x="1450847" y="2232660"/>
            <a:chExt cx="9951720" cy="1990725"/>
          </a:xfrm>
        </p:grpSpPr>
        <p:sp>
          <p:nvSpPr>
            <p:cNvPr id="4" name="object 4"/>
            <p:cNvSpPr/>
            <p:nvPr/>
          </p:nvSpPr>
          <p:spPr>
            <a:xfrm>
              <a:off x="1455419" y="3558540"/>
              <a:ext cx="734695" cy="329565"/>
            </a:xfrm>
            <a:custGeom>
              <a:avLst/>
              <a:gdLst/>
              <a:ahLst/>
              <a:cxnLst/>
              <a:rect l="l" t="t" r="r" b="b"/>
              <a:pathLst>
                <a:path w="734694" h="329564">
                  <a:moveTo>
                    <a:pt x="0" y="329184"/>
                  </a:moveTo>
                  <a:lnTo>
                    <a:pt x="169164" y="329184"/>
                  </a:lnTo>
                </a:path>
                <a:path w="734694" h="329564">
                  <a:moveTo>
                    <a:pt x="621792" y="329184"/>
                  </a:moveTo>
                  <a:lnTo>
                    <a:pt x="734568" y="329184"/>
                  </a:lnTo>
                </a:path>
                <a:path w="734694" h="329564">
                  <a:moveTo>
                    <a:pt x="0" y="0"/>
                  </a:moveTo>
                  <a:lnTo>
                    <a:pt x="169164" y="0"/>
                  </a:lnTo>
                </a:path>
                <a:path w="734694" h="329564">
                  <a:moveTo>
                    <a:pt x="621792" y="0"/>
                  </a:moveTo>
                  <a:lnTo>
                    <a:pt x="734568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24583" y="3525012"/>
              <a:ext cx="452755" cy="693420"/>
            </a:xfrm>
            <a:custGeom>
              <a:avLst/>
              <a:gdLst/>
              <a:ahLst/>
              <a:cxnLst/>
              <a:rect l="l" t="t" r="r" b="b"/>
              <a:pathLst>
                <a:path w="452755" h="693420">
                  <a:moveTo>
                    <a:pt x="452628" y="0"/>
                  </a:moveTo>
                  <a:lnTo>
                    <a:pt x="0" y="0"/>
                  </a:lnTo>
                  <a:lnTo>
                    <a:pt x="0" y="693419"/>
                  </a:lnTo>
                  <a:lnTo>
                    <a:pt x="452628" y="693419"/>
                  </a:lnTo>
                  <a:lnTo>
                    <a:pt x="452628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55419" y="2567940"/>
              <a:ext cx="3221990" cy="1320165"/>
            </a:xfrm>
            <a:custGeom>
              <a:avLst/>
              <a:gdLst/>
              <a:ahLst/>
              <a:cxnLst/>
              <a:rect l="l" t="t" r="r" b="b"/>
              <a:pathLst>
                <a:path w="3221990" h="1320164">
                  <a:moveTo>
                    <a:pt x="2316480" y="1319784"/>
                  </a:moveTo>
                  <a:lnTo>
                    <a:pt x="2656332" y="1319784"/>
                  </a:lnTo>
                </a:path>
                <a:path w="3221990" h="1320164">
                  <a:moveTo>
                    <a:pt x="3108960" y="1319784"/>
                  </a:moveTo>
                  <a:lnTo>
                    <a:pt x="3221735" y="1319784"/>
                  </a:lnTo>
                </a:path>
                <a:path w="3221990" h="1320164">
                  <a:moveTo>
                    <a:pt x="2316480" y="990600"/>
                  </a:moveTo>
                  <a:lnTo>
                    <a:pt x="2656332" y="990600"/>
                  </a:lnTo>
                </a:path>
                <a:path w="3221990" h="1320164">
                  <a:moveTo>
                    <a:pt x="3108960" y="990600"/>
                  </a:moveTo>
                  <a:lnTo>
                    <a:pt x="3221735" y="990600"/>
                  </a:lnTo>
                </a:path>
                <a:path w="3221990" h="1320164">
                  <a:moveTo>
                    <a:pt x="1752600" y="659892"/>
                  </a:moveTo>
                  <a:lnTo>
                    <a:pt x="2656332" y="659892"/>
                  </a:lnTo>
                </a:path>
                <a:path w="3221990" h="1320164">
                  <a:moveTo>
                    <a:pt x="3108960" y="659892"/>
                  </a:moveTo>
                  <a:lnTo>
                    <a:pt x="3221735" y="659892"/>
                  </a:lnTo>
                </a:path>
                <a:path w="3221990" h="1320164">
                  <a:moveTo>
                    <a:pt x="0" y="329184"/>
                  </a:moveTo>
                  <a:lnTo>
                    <a:pt x="2656332" y="329184"/>
                  </a:lnTo>
                </a:path>
                <a:path w="3221990" h="1320164">
                  <a:moveTo>
                    <a:pt x="3108960" y="329184"/>
                  </a:moveTo>
                  <a:lnTo>
                    <a:pt x="3221735" y="329184"/>
                  </a:lnTo>
                </a:path>
                <a:path w="3221990" h="1320164">
                  <a:moveTo>
                    <a:pt x="0" y="0"/>
                  </a:moveTo>
                  <a:lnTo>
                    <a:pt x="2656332" y="0"/>
                  </a:lnTo>
                </a:path>
                <a:path w="3221990" h="1320164">
                  <a:moveTo>
                    <a:pt x="3108960" y="0"/>
                  </a:moveTo>
                  <a:lnTo>
                    <a:pt x="3221735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111752" y="2435352"/>
              <a:ext cx="452755" cy="1783080"/>
            </a:xfrm>
            <a:custGeom>
              <a:avLst/>
              <a:gdLst/>
              <a:ahLst/>
              <a:cxnLst/>
              <a:rect l="l" t="t" r="r" b="b"/>
              <a:pathLst>
                <a:path w="452754" h="1783079">
                  <a:moveTo>
                    <a:pt x="452627" y="0"/>
                  </a:moveTo>
                  <a:lnTo>
                    <a:pt x="0" y="0"/>
                  </a:lnTo>
                  <a:lnTo>
                    <a:pt x="0" y="1783080"/>
                  </a:lnTo>
                  <a:lnTo>
                    <a:pt x="452627" y="1783080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624583" y="2435352"/>
              <a:ext cx="2940050" cy="1783080"/>
            </a:xfrm>
            <a:custGeom>
              <a:avLst/>
              <a:gdLst/>
              <a:ahLst/>
              <a:cxnLst/>
              <a:rect l="l" t="t" r="r" b="b"/>
              <a:pathLst>
                <a:path w="2940050" h="1783079">
                  <a:moveTo>
                    <a:pt x="0" y="1089660"/>
                  </a:moveTo>
                  <a:lnTo>
                    <a:pt x="452628" y="1089660"/>
                  </a:lnTo>
                  <a:lnTo>
                    <a:pt x="452628" y="1783080"/>
                  </a:lnTo>
                  <a:lnTo>
                    <a:pt x="0" y="1783080"/>
                  </a:lnTo>
                  <a:lnTo>
                    <a:pt x="0" y="1089660"/>
                  </a:lnTo>
                  <a:close/>
                </a:path>
                <a:path w="2940050" h="1783079">
                  <a:moveTo>
                    <a:pt x="2487167" y="0"/>
                  </a:moveTo>
                  <a:lnTo>
                    <a:pt x="2939795" y="0"/>
                  </a:lnTo>
                  <a:lnTo>
                    <a:pt x="2939795" y="1783080"/>
                  </a:lnTo>
                  <a:lnTo>
                    <a:pt x="2487167" y="1783080"/>
                  </a:lnTo>
                  <a:lnTo>
                    <a:pt x="2487167" y="0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42615" y="3558540"/>
              <a:ext cx="113030" cy="329565"/>
            </a:xfrm>
            <a:custGeom>
              <a:avLst/>
              <a:gdLst/>
              <a:ahLst/>
              <a:cxnLst/>
              <a:rect l="l" t="t" r="r" b="b"/>
              <a:pathLst>
                <a:path w="113030" h="329564">
                  <a:moveTo>
                    <a:pt x="0" y="329184"/>
                  </a:moveTo>
                  <a:lnTo>
                    <a:pt x="112775" y="329184"/>
                  </a:lnTo>
                </a:path>
                <a:path w="113030" h="329564">
                  <a:moveTo>
                    <a:pt x="0" y="0"/>
                  </a:moveTo>
                  <a:lnTo>
                    <a:pt x="112775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89987" y="3491484"/>
              <a:ext cx="452755" cy="727075"/>
            </a:xfrm>
            <a:custGeom>
              <a:avLst/>
              <a:gdLst/>
              <a:ahLst/>
              <a:cxnLst/>
              <a:rect l="l" t="t" r="r" b="b"/>
              <a:pathLst>
                <a:path w="452755" h="727075">
                  <a:moveTo>
                    <a:pt x="452628" y="0"/>
                  </a:moveTo>
                  <a:lnTo>
                    <a:pt x="0" y="0"/>
                  </a:lnTo>
                  <a:lnTo>
                    <a:pt x="0" y="726947"/>
                  </a:lnTo>
                  <a:lnTo>
                    <a:pt x="452628" y="726947"/>
                  </a:lnTo>
                  <a:lnTo>
                    <a:pt x="452628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29783" y="2567940"/>
              <a:ext cx="4520565" cy="1320165"/>
            </a:xfrm>
            <a:custGeom>
              <a:avLst/>
              <a:gdLst/>
              <a:ahLst/>
              <a:cxnLst/>
              <a:rect l="l" t="t" r="r" b="b"/>
              <a:pathLst>
                <a:path w="4520565" h="1320164">
                  <a:moveTo>
                    <a:pt x="0" y="1319784"/>
                  </a:moveTo>
                  <a:lnTo>
                    <a:pt x="112775" y="1319784"/>
                  </a:lnTo>
                </a:path>
                <a:path w="4520565" h="1320164">
                  <a:moveTo>
                    <a:pt x="0" y="990600"/>
                  </a:moveTo>
                  <a:lnTo>
                    <a:pt x="112775" y="990600"/>
                  </a:lnTo>
                </a:path>
                <a:path w="4520565" h="1320164">
                  <a:moveTo>
                    <a:pt x="0" y="659892"/>
                  </a:moveTo>
                  <a:lnTo>
                    <a:pt x="112775" y="659892"/>
                  </a:lnTo>
                </a:path>
                <a:path w="4520565" h="1320164">
                  <a:moveTo>
                    <a:pt x="0" y="329184"/>
                  </a:moveTo>
                  <a:lnTo>
                    <a:pt x="112775" y="329184"/>
                  </a:lnTo>
                </a:path>
                <a:path w="4520565" h="1320164">
                  <a:moveTo>
                    <a:pt x="0" y="0"/>
                  </a:moveTo>
                  <a:lnTo>
                    <a:pt x="4520184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77155" y="2435352"/>
              <a:ext cx="452755" cy="1783080"/>
            </a:xfrm>
            <a:custGeom>
              <a:avLst/>
              <a:gdLst/>
              <a:ahLst/>
              <a:cxnLst/>
              <a:rect l="l" t="t" r="r" b="b"/>
              <a:pathLst>
                <a:path w="452754" h="1783079">
                  <a:moveTo>
                    <a:pt x="452628" y="0"/>
                  </a:moveTo>
                  <a:lnTo>
                    <a:pt x="0" y="0"/>
                  </a:lnTo>
                  <a:lnTo>
                    <a:pt x="0" y="1783080"/>
                  </a:lnTo>
                  <a:lnTo>
                    <a:pt x="452628" y="1783080"/>
                  </a:lnTo>
                  <a:lnTo>
                    <a:pt x="452628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259068" y="3227832"/>
              <a:ext cx="905510" cy="660400"/>
            </a:xfrm>
            <a:custGeom>
              <a:avLst/>
              <a:gdLst/>
              <a:ahLst/>
              <a:cxnLst/>
              <a:rect l="l" t="t" r="r" b="b"/>
              <a:pathLst>
                <a:path w="905509" h="660400">
                  <a:moveTo>
                    <a:pt x="0" y="659891"/>
                  </a:moveTo>
                  <a:lnTo>
                    <a:pt x="339852" y="659891"/>
                  </a:lnTo>
                </a:path>
                <a:path w="905509" h="660400">
                  <a:moveTo>
                    <a:pt x="792480" y="659891"/>
                  </a:moveTo>
                  <a:lnTo>
                    <a:pt x="905256" y="659891"/>
                  </a:lnTo>
                </a:path>
                <a:path w="905509" h="660400">
                  <a:moveTo>
                    <a:pt x="0" y="330707"/>
                  </a:moveTo>
                  <a:lnTo>
                    <a:pt x="339852" y="330707"/>
                  </a:lnTo>
                </a:path>
                <a:path w="905509" h="660400">
                  <a:moveTo>
                    <a:pt x="792480" y="330707"/>
                  </a:moveTo>
                  <a:lnTo>
                    <a:pt x="905256" y="330707"/>
                  </a:lnTo>
                </a:path>
                <a:path w="905509" h="660400">
                  <a:moveTo>
                    <a:pt x="0" y="0"/>
                  </a:moveTo>
                  <a:lnTo>
                    <a:pt x="339852" y="0"/>
                  </a:lnTo>
                </a:path>
                <a:path w="905509" h="660400">
                  <a:moveTo>
                    <a:pt x="792480" y="0"/>
                  </a:moveTo>
                  <a:lnTo>
                    <a:pt x="905256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598919" y="3063240"/>
              <a:ext cx="452755" cy="1155700"/>
            </a:xfrm>
            <a:custGeom>
              <a:avLst/>
              <a:gdLst/>
              <a:ahLst/>
              <a:cxnLst/>
              <a:rect l="l" t="t" r="r" b="b"/>
              <a:pathLst>
                <a:path w="452754" h="1155700">
                  <a:moveTo>
                    <a:pt x="452627" y="0"/>
                  </a:moveTo>
                  <a:lnTo>
                    <a:pt x="0" y="0"/>
                  </a:lnTo>
                  <a:lnTo>
                    <a:pt x="0" y="1155192"/>
                  </a:lnTo>
                  <a:lnTo>
                    <a:pt x="452627" y="1155192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598919" y="3063240"/>
              <a:ext cx="452755" cy="1155700"/>
            </a:xfrm>
            <a:custGeom>
              <a:avLst/>
              <a:gdLst/>
              <a:ahLst/>
              <a:cxnLst/>
              <a:rect l="l" t="t" r="r" b="b"/>
              <a:pathLst>
                <a:path w="452754" h="1155700">
                  <a:moveTo>
                    <a:pt x="0" y="0"/>
                  </a:moveTo>
                  <a:lnTo>
                    <a:pt x="452627" y="0"/>
                  </a:lnTo>
                  <a:lnTo>
                    <a:pt x="452627" y="1155192"/>
                  </a:lnTo>
                  <a:lnTo>
                    <a:pt x="0" y="1155192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615427" y="2897124"/>
              <a:ext cx="2034539" cy="990600"/>
            </a:xfrm>
            <a:custGeom>
              <a:avLst/>
              <a:gdLst/>
              <a:ahLst/>
              <a:cxnLst/>
              <a:rect l="l" t="t" r="r" b="b"/>
              <a:pathLst>
                <a:path w="2034540" h="990600">
                  <a:moveTo>
                    <a:pt x="0" y="990600"/>
                  </a:moveTo>
                  <a:lnTo>
                    <a:pt x="114300" y="990600"/>
                  </a:lnTo>
                </a:path>
                <a:path w="2034540" h="990600">
                  <a:moveTo>
                    <a:pt x="1130807" y="990600"/>
                  </a:moveTo>
                  <a:lnTo>
                    <a:pt x="1470660" y="990600"/>
                  </a:lnTo>
                </a:path>
                <a:path w="2034540" h="990600">
                  <a:moveTo>
                    <a:pt x="1921764" y="990600"/>
                  </a:moveTo>
                  <a:lnTo>
                    <a:pt x="2034540" y="990600"/>
                  </a:lnTo>
                </a:path>
                <a:path w="2034540" h="990600">
                  <a:moveTo>
                    <a:pt x="1130807" y="661415"/>
                  </a:moveTo>
                  <a:lnTo>
                    <a:pt x="1470660" y="661415"/>
                  </a:lnTo>
                </a:path>
                <a:path w="2034540" h="990600">
                  <a:moveTo>
                    <a:pt x="1921764" y="661415"/>
                  </a:moveTo>
                  <a:lnTo>
                    <a:pt x="2034540" y="661415"/>
                  </a:lnTo>
                </a:path>
                <a:path w="2034540" h="990600">
                  <a:moveTo>
                    <a:pt x="1130807" y="330708"/>
                  </a:moveTo>
                  <a:lnTo>
                    <a:pt x="1470660" y="330708"/>
                  </a:lnTo>
                </a:path>
                <a:path w="2034540" h="990600">
                  <a:moveTo>
                    <a:pt x="1921764" y="330708"/>
                  </a:moveTo>
                  <a:lnTo>
                    <a:pt x="2034540" y="330708"/>
                  </a:lnTo>
                </a:path>
                <a:path w="2034540" h="990600">
                  <a:moveTo>
                    <a:pt x="0" y="0"/>
                  </a:moveTo>
                  <a:lnTo>
                    <a:pt x="1470660" y="0"/>
                  </a:lnTo>
                </a:path>
                <a:path w="2034540" h="990600">
                  <a:moveTo>
                    <a:pt x="1921764" y="0"/>
                  </a:moveTo>
                  <a:lnTo>
                    <a:pt x="2034540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086088" y="2865120"/>
              <a:ext cx="451484" cy="1353820"/>
            </a:xfrm>
            <a:custGeom>
              <a:avLst/>
              <a:gdLst/>
              <a:ahLst/>
              <a:cxnLst/>
              <a:rect l="l" t="t" r="r" b="b"/>
              <a:pathLst>
                <a:path w="451484" h="1353820">
                  <a:moveTo>
                    <a:pt x="451103" y="0"/>
                  </a:moveTo>
                  <a:lnTo>
                    <a:pt x="0" y="0"/>
                  </a:lnTo>
                  <a:lnTo>
                    <a:pt x="0" y="1353311"/>
                  </a:lnTo>
                  <a:lnTo>
                    <a:pt x="451103" y="1353311"/>
                  </a:lnTo>
                  <a:lnTo>
                    <a:pt x="451103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086088" y="2865120"/>
              <a:ext cx="451484" cy="1353820"/>
            </a:xfrm>
            <a:custGeom>
              <a:avLst/>
              <a:gdLst/>
              <a:ahLst/>
              <a:cxnLst/>
              <a:rect l="l" t="t" r="r" b="b"/>
              <a:pathLst>
                <a:path w="451484" h="1353820">
                  <a:moveTo>
                    <a:pt x="0" y="0"/>
                  </a:moveTo>
                  <a:lnTo>
                    <a:pt x="451103" y="0"/>
                  </a:lnTo>
                  <a:lnTo>
                    <a:pt x="451103" y="1353311"/>
                  </a:lnTo>
                  <a:lnTo>
                    <a:pt x="0" y="1353311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259068" y="2897124"/>
              <a:ext cx="2034539" cy="661670"/>
            </a:xfrm>
            <a:custGeom>
              <a:avLst/>
              <a:gdLst/>
              <a:ahLst/>
              <a:cxnLst/>
              <a:rect l="l" t="t" r="r" b="b"/>
              <a:pathLst>
                <a:path w="2034540" h="661670">
                  <a:moveTo>
                    <a:pt x="1356360" y="661415"/>
                  </a:moveTo>
                  <a:lnTo>
                    <a:pt x="1470660" y="661415"/>
                  </a:lnTo>
                </a:path>
                <a:path w="2034540" h="661670">
                  <a:moveTo>
                    <a:pt x="1356360" y="330708"/>
                  </a:moveTo>
                  <a:lnTo>
                    <a:pt x="2034539" y="330708"/>
                  </a:lnTo>
                </a:path>
                <a:path w="2034540" h="661670">
                  <a:moveTo>
                    <a:pt x="0" y="0"/>
                  </a:moveTo>
                  <a:lnTo>
                    <a:pt x="905256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164324" y="2798064"/>
              <a:ext cx="451484" cy="1420495"/>
            </a:xfrm>
            <a:custGeom>
              <a:avLst/>
              <a:gdLst/>
              <a:ahLst/>
              <a:cxnLst/>
              <a:rect l="l" t="t" r="r" b="b"/>
              <a:pathLst>
                <a:path w="451484" h="1420495">
                  <a:moveTo>
                    <a:pt x="451103" y="0"/>
                  </a:moveTo>
                  <a:lnTo>
                    <a:pt x="0" y="0"/>
                  </a:lnTo>
                  <a:lnTo>
                    <a:pt x="0" y="1420368"/>
                  </a:lnTo>
                  <a:lnTo>
                    <a:pt x="451103" y="1420368"/>
                  </a:lnTo>
                  <a:lnTo>
                    <a:pt x="451103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102595" y="2567940"/>
              <a:ext cx="678180" cy="1320165"/>
            </a:xfrm>
            <a:custGeom>
              <a:avLst/>
              <a:gdLst/>
              <a:ahLst/>
              <a:cxnLst/>
              <a:rect l="l" t="t" r="r" b="b"/>
              <a:pathLst>
                <a:path w="678179" h="1320164">
                  <a:moveTo>
                    <a:pt x="0" y="1319784"/>
                  </a:moveTo>
                  <a:lnTo>
                    <a:pt x="112775" y="1319784"/>
                  </a:lnTo>
                </a:path>
                <a:path w="678179" h="1320164">
                  <a:moveTo>
                    <a:pt x="0" y="990600"/>
                  </a:moveTo>
                  <a:lnTo>
                    <a:pt x="112775" y="990600"/>
                  </a:lnTo>
                </a:path>
                <a:path w="678179" h="1320164">
                  <a:moveTo>
                    <a:pt x="0" y="659892"/>
                  </a:moveTo>
                  <a:lnTo>
                    <a:pt x="112775" y="659892"/>
                  </a:lnTo>
                </a:path>
                <a:path w="678179" h="1320164">
                  <a:moveTo>
                    <a:pt x="0" y="329184"/>
                  </a:moveTo>
                  <a:lnTo>
                    <a:pt x="112775" y="329184"/>
                  </a:lnTo>
                </a:path>
                <a:path w="678179" h="1320164">
                  <a:moveTo>
                    <a:pt x="0" y="0"/>
                  </a:moveTo>
                  <a:lnTo>
                    <a:pt x="678179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649967" y="2336292"/>
              <a:ext cx="452755" cy="1882139"/>
            </a:xfrm>
            <a:custGeom>
              <a:avLst/>
              <a:gdLst/>
              <a:ahLst/>
              <a:cxnLst/>
              <a:rect l="l" t="t" r="r" b="b"/>
              <a:pathLst>
                <a:path w="452754" h="1882139">
                  <a:moveTo>
                    <a:pt x="452627" y="0"/>
                  </a:moveTo>
                  <a:lnTo>
                    <a:pt x="0" y="0"/>
                  </a:lnTo>
                  <a:lnTo>
                    <a:pt x="0" y="1882140"/>
                  </a:lnTo>
                  <a:lnTo>
                    <a:pt x="452627" y="1882140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189987" y="2336292"/>
              <a:ext cx="7912734" cy="1882139"/>
            </a:xfrm>
            <a:custGeom>
              <a:avLst/>
              <a:gdLst/>
              <a:ahLst/>
              <a:cxnLst/>
              <a:rect l="l" t="t" r="r" b="b"/>
              <a:pathLst>
                <a:path w="7912734" h="1882139">
                  <a:moveTo>
                    <a:pt x="0" y="1155192"/>
                  </a:moveTo>
                  <a:lnTo>
                    <a:pt x="452628" y="1155192"/>
                  </a:lnTo>
                  <a:lnTo>
                    <a:pt x="452628" y="1882140"/>
                  </a:lnTo>
                  <a:lnTo>
                    <a:pt x="0" y="1882140"/>
                  </a:lnTo>
                  <a:lnTo>
                    <a:pt x="0" y="1155192"/>
                  </a:lnTo>
                  <a:close/>
                </a:path>
                <a:path w="7912734" h="1882139">
                  <a:moveTo>
                    <a:pt x="2487167" y="99060"/>
                  </a:moveTo>
                  <a:lnTo>
                    <a:pt x="2939796" y="99060"/>
                  </a:lnTo>
                  <a:lnTo>
                    <a:pt x="2939796" y="1882140"/>
                  </a:lnTo>
                  <a:lnTo>
                    <a:pt x="2487167" y="1882140"/>
                  </a:lnTo>
                  <a:lnTo>
                    <a:pt x="2487167" y="99060"/>
                  </a:lnTo>
                  <a:close/>
                </a:path>
                <a:path w="7912734" h="1882139">
                  <a:moveTo>
                    <a:pt x="4974336" y="461772"/>
                  </a:moveTo>
                  <a:lnTo>
                    <a:pt x="5425440" y="461772"/>
                  </a:lnTo>
                  <a:lnTo>
                    <a:pt x="5425440" y="1882140"/>
                  </a:lnTo>
                  <a:lnTo>
                    <a:pt x="4974336" y="1882140"/>
                  </a:lnTo>
                  <a:lnTo>
                    <a:pt x="4974336" y="461772"/>
                  </a:lnTo>
                  <a:close/>
                </a:path>
                <a:path w="7912734" h="1882139">
                  <a:moveTo>
                    <a:pt x="7459980" y="0"/>
                  </a:moveTo>
                  <a:lnTo>
                    <a:pt x="7912608" y="0"/>
                  </a:lnTo>
                  <a:lnTo>
                    <a:pt x="7912608" y="1882140"/>
                  </a:lnTo>
                  <a:lnTo>
                    <a:pt x="7459980" y="1882140"/>
                  </a:lnTo>
                  <a:lnTo>
                    <a:pt x="7459980" y="0"/>
                  </a:lnTo>
                  <a:close/>
                </a:path>
              </a:pathLst>
            </a:custGeom>
            <a:ln w="9144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455419" y="3227832"/>
              <a:ext cx="1865630" cy="660400"/>
            </a:xfrm>
            <a:custGeom>
              <a:avLst/>
              <a:gdLst/>
              <a:ahLst/>
              <a:cxnLst/>
              <a:rect l="l" t="t" r="r" b="b"/>
              <a:pathLst>
                <a:path w="1865629" h="660400">
                  <a:moveTo>
                    <a:pt x="1752600" y="659891"/>
                  </a:moveTo>
                  <a:lnTo>
                    <a:pt x="1865376" y="659891"/>
                  </a:lnTo>
                </a:path>
                <a:path w="1865629" h="660400">
                  <a:moveTo>
                    <a:pt x="1752600" y="330707"/>
                  </a:moveTo>
                  <a:lnTo>
                    <a:pt x="1865376" y="330707"/>
                  </a:lnTo>
                </a:path>
                <a:path w="1865629" h="660400">
                  <a:moveTo>
                    <a:pt x="0" y="0"/>
                  </a:moveTo>
                  <a:lnTo>
                    <a:pt x="1299972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755391" y="3063240"/>
              <a:ext cx="452755" cy="1155700"/>
            </a:xfrm>
            <a:custGeom>
              <a:avLst/>
              <a:gdLst/>
              <a:ahLst/>
              <a:cxnLst/>
              <a:rect l="l" t="t" r="r" b="b"/>
              <a:pathLst>
                <a:path w="452755" h="1155700">
                  <a:moveTo>
                    <a:pt x="452627" y="0"/>
                  </a:moveTo>
                  <a:lnTo>
                    <a:pt x="0" y="0"/>
                  </a:lnTo>
                  <a:lnTo>
                    <a:pt x="0" y="1155192"/>
                  </a:lnTo>
                  <a:lnTo>
                    <a:pt x="452627" y="1155192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93663" y="2897124"/>
              <a:ext cx="114300" cy="990600"/>
            </a:xfrm>
            <a:custGeom>
              <a:avLst/>
              <a:gdLst/>
              <a:ahLst/>
              <a:cxnLst/>
              <a:rect l="l" t="t" r="r" b="b"/>
              <a:pathLst>
                <a:path w="114300" h="990600">
                  <a:moveTo>
                    <a:pt x="0" y="990600"/>
                  </a:moveTo>
                  <a:lnTo>
                    <a:pt x="114300" y="990600"/>
                  </a:lnTo>
                </a:path>
                <a:path w="114300" h="990600">
                  <a:moveTo>
                    <a:pt x="0" y="661415"/>
                  </a:moveTo>
                  <a:lnTo>
                    <a:pt x="114300" y="661415"/>
                  </a:lnTo>
                </a:path>
                <a:path w="114300" h="990600">
                  <a:moveTo>
                    <a:pt x="0" y="330708"/>
                  </a:moveTo>
                  <a:lnTo>
                    <a:pt x="114300" y="330708"/>
                  </a:lnTo>
                </a:path>
                <a:path w="114300" h="990600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242559" y="2667000"/>
              <a:ext cx="451484" cy="1551940"/>
            </a:xfrm>
            <a:custGeom>
              <a:avLst/>
              <a:gdLst/>
              <a:ahLst/>
              <a:cxnLst/>
              <a:rect l="l" t="t" r="r" b="b"/>
              <a:pathLst>
                <a:path w="451485" h="1551939">
                  <a:moveTo>
                    <a:pt x="451103" y="0"/>
                  </a:moveTo>
                  <a:lnTo>
                    <a:pt x="0" y="0"/>
                  </a:lnTo>
                  <a:lnTo>
                    <a:pt x="0" y="1551432"/>
                  </a:lnTo>
                  <a:lnTo>
                    <a:pt x="451103" y="1551432"/>
                  </a:lnTo>
                  <a:lnTo>
                    <a:pt x="451103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180831" y="3558540"/>
              <a:ext cx="113030" cy="329565"/>
            </a:xfrm>
            <a:custGeom>
              <a:avLst/>
              <a:gdLst/>
              <a:ahLst/>
              <a:cxnLst/>
              <a:rect l="l" t="t" r="r" b="b"/>
              <a:pathLst>
                <a:path w="113029" h="329564">
                  <a:moveTo>
                    <a:pt x="0" y="329184"/>
                  </a:moveTo>
                  <a:lnTo>
                    <a:pt x="112775" y="329184"/>
                  </a:lnTo>
                </a:path>
                <a:path w="113029" h="329564">
                  <a:moveTo>
                    <a:pt x="0" y="0"/>
                  </a:moveTo>
                  <a:lnTo>
                    <a:pt x="112775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729727" y="3326892"/>
              <a:ext cx="451484" cy="891540"/>
            </a:xfrm>
            <a:custGeom>
              <a:avLst/>
              <a:gdLst/>
              <a:ahLst/>
              <a:cxnLst/>
              <a:rect l="l" t="t" r="r" b="b"/>
              <a:pathLst>
                <a:path w="451484" h="891539">
                  <a:moveTo>
                    <a:pt x="451103" y="0"/>
                  </a:moveTo>
                  <a:lnTo>
                    <a:pt x="0" y="0"/>
                  </a:lnTo>
                  <a:lnTo>
                    <a:pt x="0" y="891540"/>
                  </a:lnTo>
                  <a:lnTo>
                    <a:pt x="451103" y="891540"/>
                  </a:lnTo>
                  <a:lnTo>
                    <a:pt x="451103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668000" y="2897124"/>
              <a:ext cx="113030" cy="990600"/>
            </a:xfrm>
            <a:custGeom>
              <a:avLst/>
              <a:gdLst/>
              <a:ahLst/>
              <a:cxnLst/>
              <a:rect l="l" t="t" r="r" b="b"/>
              <a:pathLst>
                <a:path w="113029" h="990600">
                  <a:moveTo>
                    <a:pt x="0" y="990600"/>
                  </a:moveTo>
                  <a:lnTo>
                    <a:pt x="112775" y="990600"/>
                  </a:lnTo>
                </a:path>
                <a:path w="113029" h="990600">
                  <a:moveTo>
                    <a:pt x="0" y="661415"/>
                  </a:moveTo>
                  <a:lnTo>
                    <a:pt x="112775" y="661415"/>
                  </a:lnTo>
                </a:path>
                <a:path w="113029" h="990600">
                  <a:moveTo>
                    <a:pt x="0" y="330708"/>
                  </a:moveTo>
                  <a:lnTo>
                    <a:pt x="112775" y="330708"/>
                  </a:lnTo>
                </a:path>
                <a:path w="113029" h="990600">
                  <a:moveTo>
                    <a:pt x="0" y="0"/>
                  </a:moveTo>
                  <a:lnTo>
                    <a:pt x="112775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215371" y="2667000"/>
              <a:ext cx="452755" cy="1551940"/>
            </a:xfrm>
            <a:custGeom>
              <a:avLst/>
              <a:gdLst/>
              <a:ahLst/>
              <a:cxnLst/>
              <a:rect l="l" t="t" r="r" b="b"/>
              <a:pathLst>
                <a:path w="452754" h="1551939">
                  <a:moveTo>
                    <a:pt x="452627" y="0"/>
                  </a:moveTo>
                  <a:lnTo>
                    <a:pt x="0" y="0"/>
                  </a:lnTo>
                  <a:lnTo>
                    <a:pt x="0" y="1551432"/>
                  </a:lnTo>
                  <a:lnTo>
                    <a:pt x="452627" y="1551432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55391" y="2667000"/>
              <a:ext cx="7912734" cy="1551940"/>
            </a:xfrm>
            <a:custGeom>
              <a:avLst/>
              <a:gdLst/>
              <a:ahLst/>
              <a:cxnLst/>
              <a:rect l="l" t="t" r="r" b="b"/>
              <a:pathLst>
                <a:path w="7912734" h="1551939">
                  <a:moveTo>
                    <a:pt x="0" y="396239"/>
                  </a:moveTo>
                  <a:lnTo>
                    <a:pt x="452627" y="396239"/>
                  </a:lnTo>
                  <a:lnTo>
                    <a:pt x="452627" y="1551432"/>
                  </a:lnTo>
                  <a:lnTo>
                    <a:pt x="0" y="1551432"/>
                  </a:lnTo>
                  <a:lnTo>
                    <a:pt x="0" y="396239"/>
                  </a:lnTo>
                  <a:close/>
                </a:path>
                <a:path w="7912734" h="1551939">
                  <a:moveTo>
                    <a:pt x="2487168" y="0"/>
                  </a:moveTo>
                  <a:lnTo>
                    <a:pt x="2938272" y="0"/>
                  </a:lnTo>
                  <a:lnTo>
                    <a:pt x="2938272" y="1551432"/>
                  </a:lnTo>
                  <a:lnTo>
                    <a:pt x="2487168" y="1551432"/>
                  </a:lnTo>
                  <a:lnTo>
                    <a:pt x="2487168" y="0"/>
                  </a:lnTo>
                  <a:close/>
                </a:path>
                <a:path w="7912734" h="1551939">
                  <a:moveTo>
                    <a:pt x="4974335" y="659891"/>
                  </a:moveTo>
                  <a:lnTo>
                    <a:pt x="5425439" y="659891"/>
                  </a:lnTo>
                  <a:lnTo>
                    <a:pt x="5425439" y="1551432"/>
                  </a:lnTo>
                  <a:lnTo>
                    <a:pt x="4974335" y="1551432"/>
                  </a:lnTo>
                  <a:lnTo>
                    <a:pt x="4974335" y="659891"/>
                  </a:lnTo>
                  <a:close/>
                </a:path>
                <a:path w="7912734" h="1551939">
                  <a:moveTo>
                    <a:pt x="7459980" y="0"/>
                  </a:moveTo>
                  <a:lnTo>
                    <a:pt x="7912608" y="0"/>
                  </a:lnTo>
                  <a:lnTo>
                    <a:pt x="7912608" y="1551432"/>
                  </a:lnTo>
                  <a:lnTo>
                    <a:pt x="7459980" y="1551432"/>
                  </a:lnTo>
                  <a:lnTo>
                    <a:pt x="7459980" y="0"/>
                  </a:lnTo>
                  <a:close/>
                </a:path>
              </a:pathLst>
            </a:custGeom>
            <a:ln w="9144">
              <a:solidFill>
                <a:srgbClr val="D995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320796" y="2798063"/>
              <a:ext cx="5425440" cy="1420495"/>
            </a:xfrm>
            <a:custGeom>
              <a:avLst/>
              <a:gdLst/>
              <a:ahLst/>
              <a:cxnLst/>
              <a:rect l="l" t="t" r="r" b="b"/>
              <a:pathLst>
                <a:path w="5425440" h="1420495">
                  <a:moveTo>
                    <a:pt x="451104" y="594360"/>
                  </a:moveTo>
                  <a:lnTo>
                    <a:pt x="0" y="594360"/>
                  </a:lnTo>
                  <a:lnTo>
                    <a:pt x="0" y="1420368"/>
                  </a:lnTo>
                  <a:lnTo>
                    <a:pt x="451104" y="1420368"/>
                  </a:lnTo>
                  <a:lnTo>
                    <a:pt x="451104" y="594360"/>
                  </a:lnTo>
                  <a:close/>
                </a:path>
                <a:path w="5425440" h="1420495">
                  <a:moveTo>
                    <a:pt x="2938272" y="0"/>
                  </a:moveTo>
                  <a:lnTo>
                    <a:pt x="2487168" y="0"/>
                  </a:lnTo>
                  <a:lnTo>
                    <a:pt x="2487168" y="1420368"/>
                  </a:lnTo>
                  <a:lnTo>
                    <a:pt x="2938272" y="1420368"/>
                  </a:lnTo>
                  <a:lnTo>
                    <a:pt x="2938272" y="0"/>
                  </a:lnTo>
                  <a:close/>
                </a:path>
                <a:path w="5425440" h="1420495">
                  <a:moveTo>
                    <a:pt x="5425440" y="396240"/>
                  </a:moveTo>
                  <a:lnTo>
                    <a:pt x="4972812" y="396240"/>
                  </a:lnTo>
                  <a:lnTo>
                    <a:pt x="4972812" y="1420368"/>
                  </a:lnTo>
                  <a:lnTo>
                    <a:pt x="5425440" y="1420368"/>
                  </a:lnTo>
                  <a:lnTo>
                    <a:pt x="5425440" y="39624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233404" y="2567940"/>
              <a:ext cx="169545" cy="1320165"/>
            </a:xfrm>
            <a:custGeom>
              <a:avLst/>
              <a:gdLst/>
              <a:ahLst/>
              <a:cxnLst/>
              <a:rect l="l" t="t" r="r" b="b"/>
              <a:pathLst>
                <a:path w="169545" h="1320164">
                  <a:moveTo>
                    <a:pt x="0" y="1319784"/>
                  </a:moveTo>
                  <a:lnTo>
                    <a:pt x="169164" y="1319784"/>
                  </a:lnTo>
                </a:path>
                <a:path w="169545" h="1320164">
                  <a:moveTo>
                    <a:pt x="0" y="990600"/>
                  </a:moveTo>
                  <a:lnTo>
                    <a:pt x="169164" y="990600"/>
                  </a:lnTo>
                </a:path>
                <a:path w="169545" h="1320164">
                  <a:moveTo>
                    <a:pt x="0" y="659892"/>
                  </a:moveTo>
                  <a:lnTo>
                    <a:pt x="169164" y="659892"/>
                  </a:lnTo>
                </a:path>
                <a:path w="169545" h="1320164">
                  <a:moveTo>
                    <a:pt x="0" y="329184"/>
                  </a:moveTo>
                  <a:lnTo>
                    <a:pt x="169164" y="329184"/>
                  </a:lnTo>
                </a:path>
                <a:path w="169545" h="1320164">
                  <a:moveTo>
                    <a:pt x="0" y="0"/>
                  </a:moveTo>
                  <a:lnTo>
                    <a:pt x="169164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780776" y="2534412"/>
              <a:ext cx="452755" cy="1684020"/>
            </a:xfrm>
            <a:custGeom>
              <a:avLst/>
              <a:gdLst/>
              <a:ahLst/>
              <a:cxnLst/>
              <a:rect l="l" t="t" r="r" b="b"/>
              <a:pathLst>
                <a:path w="452754" h="1684020">
                  <a:moveTo>
                    <a:pt x="452627" y="0"/>
                  </a:moveTo>
                  <a:lnTo>
                    <a:pt x="0" y="0"/>
                  </a:lnTo>
                  <a:lnTo>
                    <a:pt x="0" y="1684020"/>
                  </a:lnTo>
                  <a:lnTo>
                    <a:pt x="452627" y="1684020"/>
                  </a:lnTo>
                  <a:lnTo>
                    <a:pt x="452627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320796" y="2534412"/>
              <a:ext cx="7912734" cy="1684020"/>
            </a:xfrm>
            <a:custGeom>
              <a:avLst/>
              <a:gdLst/>
              <a:ahLst/>
              <a:cxnLst/>
              <a:rect l="l" t="t" r="r" b="b"/>
              <a:pathLst>
                <a:path w="7912734" h="1684020">
                  <a:moveTo>
                    <a:pt x="0" y="858012"/>
                  </a:moveTo>
                  <a:lnTo>
                    <a:pt x="451103" y="858012"/>
                  </a:lnTo>
                  <a:lnTo>
                    <a:pt x="451103" y="1684020"/>
                  </a:lnTo>
                  <a:lnTo>
                    <a:pt x="0" y="1684020"/>
                  </a:lnTo>
                  <a:lnTo>
                    <a:pt x="0" y="858012"/>
                  </a:lnTo>
                  <a:close/>
                </a:path>
                <a:path w="7912734" h="1684020">
                  <a:moveTo>
                    <a:pt x="2487167" y="263651"/>
                  </a:moveTo>
                  <a:lnTo>
                    <a:pt x="2938271" y="263651"/>
                  </a:lnTo>
                  <a:lnTo>
                    <a:pt x="2938271" y="1684020"/>
                  </a:lnTo>
                  <a:lnTo>
                    <a:pt x="2487167" y="1684020"/>
                  </a:lnTo>
                  <a:lnTo>
                    <a:pt x="2487167" y="263651"/>
                  </a:lnTo>
                  <a:close/>
                </a:path>
                <a:path w="7912734" h="1684020">
                  <a:moveTo>
                    <a:pt x="4972811" y="659891"/>
                  </a:moveTo>
                  <a:lnTo>
                    <a:pt x="5425439" y="659891"/>
                  </a:lnTo>
                  <a:lnTo>
                    <a:pt x="5425439" y="1684020"/>
                  </a:lnTo>
                  <a:lnTo>
                    <a:pt x="4972811" y="1684020"/>
                  </a:lnTo>
                  <a:lnTo>
                    <a:pt x="4972811" y="659891"/>
                  </a:lnTo>
                  <a:close/>
                </a:path>
                <a:path w="7912734" h="1684020">
                  <a:moveTo>
                    <a:pt x="7459980" y="0"/>
                  </a:moveTo>
                  <a:lnTo>
                    <a:pt x="7912608" y="0"/>
                  </a:lnTo>
                  <a:lnTo>
                    <a:pt x="7912608" y="1684020"/>
                  </a:lnTo>
                  <a:lnTo>
                    <a:pt x="7459980" y="1684020"/>
                  </a:lnTo>
                  <a:lnTo>
                    <a:pt x="7459980" y="0"/>
                  </a:lnTo>
                  <a:close/>
                </a:path>
              </a:pathLst>
            </a:custGeom>
            <a:ln w="9144">
              <a:solidFill>
                <a:srgbClr val="0D090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455419" y="2237232"/>
              <a:ext cx="9947275" cy="0"/>
            </a:xfrm>
            <a:custGeom>
              <a:avLst/>
              <a:gdLst/>
              <a:ahLst/>
              <a:cxnLst/>
              <a:rect l="l" t="t" r="r" b="b"/>
              <a:pathLst>
                <a:path w="9947275">
                  <a:moveTo>
                    <a:pt x="0" y="0"/>
                  </a:moveTo>
                  <a:lnTo>
                    <a:pt x="9947148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455419" y="2237232"/>
              <a:ext cx="0" cy="1981200"/>
            </a:xfrm>
            <a:custGeom>
              <a:avLst/>
              <a:gdLst/>
              <a:ahLst/>
              <a:cxnLst/>
              <a:rect l="l" t="t" r="r" b="b"/>
              <a:pathLst>
                <a:path h="1981200">
                  <a:moveTo>
                    <a:pt x="0" y="1981199"/>
                  </a:moveTo>
                  <a:lnTo>
                    <a:pt x="0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455419" y="4218432"/>
              <a:ext cx="9947275" cy="0"/>
            </a:xfrm>
            <a:custGeom>
              <a:avLst/>
              <a:gdLst/>
              <a:ahLst/>
              <a:cxnLst/>
              <a:rect l="l" t="t" r="r" b="b"/>
              <a:pathLst>
                <a:path w="9947275">
                  <a:moveTo>
                    <a:pt x="0" y="0"/>
                  </a:moveTo>
                  <a:lnTo>
                    <a:pt x="9947148" y="0"/>
                  </a:lnTo>
                </a:path>
              </a:pathLst>
            </a:custGeom>
            <a:ln w="914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938331" y="2717038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35%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803707" y="2518917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41%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88529" y="3146297"/>
            <a:ext cx="8229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spc="-7" baseline="-7716" dirty="0">
                <a:latin typeface="Microsoft Sans Serif"/>
                <a:cs typeface="Microsoft Sans Serif"/>
              </a:rPr>
              <a:t>21%</a:t>
            </a:r>
            <a:r>
              <a:rPr sz="1200" spc="472" baseline="-7716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22%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072955" y="2089784"/>
            <a:ext cx="7848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Microsoft Sans Serif"/>
                <a:cs typeface="Microsoft Sans Serif"/>
              </a:rPr>
              <a:t>54%</a:t>
            </a:r>
            <a:r>
              <a:rPr sz="1800" spc="30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54%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362099" y="2453132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43%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227474" y="1990725"/>
            <a:ext cx="36099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57%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055399" y="2717038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35%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786151" y="2980767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27%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651527" y="2320797"/>
            <a:ext cx="36099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47%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479452" y="3047238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25%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901726" y="2320797"/>
            <a:ext cx="8229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Microsoft Sans Serif"/>
                <a:cs typeface="Microsoft Sans Serif"/>
              </a:rPr>
              <a:t>47%</a:t>
            </a:r>
            <a:r>
              <a:rPr sz="1800" spc="315" dirty="0">
                <a:latin typeface="Microsoft Sans Serif"/>
                <a:cs typeface="Microsoft Sans Serif"/>
              </a:rPr>
              <a:t> </a:t>
            </a:r>
            <a:r>
              <a:rPr sz="2700" spc="-15" baseline="-32407" dirty="0">
                <a:latin typeface="Microsoft Sans Serif"/>
                <a:cs typeface="Microsoft Sans Serif"/>
              </a:rPr>
              <a:t>43%</a:t>
            </a:r>
            <a:endParaRPr sz="2700" baseline="-32407">
              <a:latin typeface="Microsoft Sans Serif"/>
              <a:cs typeface="Microsoft Sans Serif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210013" y="2849117"/>
            <a:ext cx="3609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31%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075389" y="2188845"/>
            <a:ext cx="36099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51%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95536" y="2014220"/>
            <a:ext cx="558354" cy="231601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800" spc="-5" dirty="0">
                <a:latin typeface="Microsoft Sans Serif"/>
                <a:cs typeface="Microsoft Sans Serif"/>
              </a:rPr>
              <a:t>60%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spc="-5" dirty="0">
                <a:latin typeface="Microsoft Sans Serif"/>
                <a:cs typeface="Microsoft Sans Serif"/>
              </a:rPr>
              <a:t>50%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800" spc="-5" dirty="0">
                <a:latin typeface="Microsoft Sans Serif"/>
                <a:cs typeface="Microsoft Sans Serif"/>
              </a:rPr>
              <a:t>40%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800" spc="-5" dirty="0">
                <a:latin typeface="Microsoft Sans Serif"/>
                <a:cs typeface="Microsoft Sans Serif"/>
              </a:rPr>
              <a:t>30%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800" spc="-5" dirty="0">
                <a:latin typeface="Microsoft Sans Serif"/>
                <a:cs typeface="Microsoft Sans Serif"/>
              </a:rPr>
              <a:t>20%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800" spc="-5" dirty="0">
                <a:latin typeface="Microsoft Sans Serif"/>
                <a:cs typeface="Microsoft Sans Serif"/>
              </a:rPr>
              <a:t>10%</a:t>
            </a:r>
            <a:endParaRPr sz="1800" dirty="0">
              <a:latin typeface="Microsoft Sans Serif"/>
              <a:cs typeface="Microsoft Sans Serif"/>
            </a:endParaRPr>
          </a:p>
          <a:p>
            <a:pPr marL="139700">
              <a:lnSpc>
                <a:spcPct val="100000"/>
              </a:lnSpc>
              <a:spcBef>
                <a:spcPts val="439"/>
              </a:spcBef>
            </a:pPr>
            <a:r>
              <a:rPr sz="1800" spc="-10" dirty="0">
                <a:latin typeface="Microsoft Sans Serif"/>
                <a:cs typeface="Microsoft Sans Serif"/>
              </a:rPr>
              <a:t>0%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11560" y="4330701"/>
            <a:ext cx="2068012" cy="570669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indent="237490">
              <a:lnSpc>
                <a:spcPts val="2060"/>
              </a:lnSpc>
              <a:spcBef>
                <a:spcPts val="25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Визуальное </a:t>
            </a:r>
            <a:r>
              <a:rPr sz="1800" spc="-15" dirty="0">
                <a:latin typeface="Microsoft Sans Serif"/>
                <a:cs typeface="Microsoft Sans Serif"/>
              </a:rPr>
              <a:t> са</a:t>
            </a:r>
            <a:r>
              <a:rPr sz="1800" spc="-30" dirty="0">
                <a:latin typeface="Microsoft Sans Serif"/>
                <a:cs typeface="Microsoft Sans Serif"/>
              </a:rPr>
              <a:t>м</a:t>
            </a:r>
            <a:r>
              <a:rPr sz="1800" spc="-5" dirty="0">
                <a:latin typeface="Microsoft Sans Serif"/>
                <a:cs typeface="Microsoft Sans Serif"/>
              </a:rPr>
              <a:t>овыр</a:t>
            </a:r>
            <a:r>
              <a:rPr sz="1800" spc="-10" dirty="0">
                <a:latin typeface="Microsoft Sans Serif"/>
                <a:cs typeface="Microsoft Sans Serif"/>
              </a:rPr>
              <a:t>а</a:t>
            </a:r>
            <a:r>
              <a:rPr sz="1800" spc="-40" dirty="0">
                <a:latin typeface="Microsoft Sans Serif"/>
                <a:cs typeface="Microsoft Sans Serif"/>
              </a:rPr>
              <a:t>ж</a:t>
            </a:r>
            <a:r>
              <a:rPr sz="1800" spc="-45" dirty="0">
                <a:latin typeface="Microsoft Sans Serif"/>
                <a:cs typeface="Microsoft Sans Serif"/>
              </a:rPr>
              <a:t>е</a:t>
            </a:r>
            <a:r>
              <a:rPr sz="1800" spc="-10" dirty="0">
                <a:latin typeface="Microsoft Sans Serif"/>
                <a:cs typeface="Microsoft Sans Serif"/>
              </a:rPr>
              <a:t>ние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744462" y="4330701"/>
            <a:ext cx="2399538" cy="570669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710565" marR="5080" indent="-698500">
              <a:lnSpc>
                <a:spcPts val="2060"/>
              </a:lnSpc>
              <a:spcBef>
                <a:spcPts val="250"/>
              </a:spcBef>
            </a:pPr>
            <a:r>
              <a:rPr sz="1800" spc="-20" dirty="0">
                <a:latin typeface="Microsoft Sans Serif"/>
                <a:cs typeface="Microsoft Sans Serif"/>
              </a:rPr>
              <a:t>Решение </a:t>
            </a:r>
            <a:r>
              <a:rPr sz="1800" dirty="0">
                <a:latin typeface="Microsoft Sans Serif"/>
                <a:cs typeface="Microsoft Sans Serif"/>
              </a:rPr>
              <a:t>социальных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</a:t>
            </a:r>
            <a:endParaRPr sz="1800" dirty="0">
              <a:latin typeface="Microsoft Sans Serif"/>
              <a:cs typeface="Microsoft Sans Serif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2915793" y="5084065"/>
            <a:ext cx="92869" cy="123825"/>
            <a:chOff x="3887723" y="5084064"/>
            <a:chExt cx="123825" cy="123825"/>
          </a:xfrm>
        </p:grpSpPr>
        <p:sp>
          <p:nvSpPr>
            <p:cNvPr id="58" name="object 58"/>
            <p:cNvSpPr/>
            <p:nvPr/>
          </p:nvSpPr>
          <p:spPr>
            <a:xfrm>
              <a:off x="3892295" y="508863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300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892295" y="508863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300"/>
                  </a:moveTo>
                  <a:lnTo>
                    <a:pt x="114300" y="114300"/>
                  </a:lnTo>
                  <a:lnTo>
                    <a:pt x="11430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3795903" y="5084065"/>
            <a:ext cx="93821" cy="123825"/>
            <a:chOff x="5061203" y="5084064"/>
            <a:chExt cx="125095" cy="123825"/>
          </a:xfrm>
        </p:grpSpPr>
        <p:sp>
          <p:nvSpPr>
            <p:cNvPr id="61" name="object 61"/>
            <p:cNvSpPr/>
            <p:nvPr/>
          </p:nvSpPr>
          <p:spPr>
            <a:xfrm>
              <a:off x="5065775" y="5088636"/>
              <a:ext cx="116205" cy="114300"/>
            </a:xfrm>
            <a:custGeom>
              <a:avLst/>
              <a:gdLst/>
              <a:ahLst/>
              <a:cxnLst/>
              <a:rect l="l" t="t" r="r" b="b"/>
              <a:pathLst>
                <a:path w="116204" h="114300">
                  <a:moveTo>
                    <a:pt x="115824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5824" y="114300"/>
                  </a:lnTo>
                  <a:lnTo>
                    <a:pt x="115824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065775" y="5088636"/>
              <a:ext cx="116205" cy="114300"/>
            </a:xfrm>
            <a:custGeom>
              <a:avLst/>
              <a:gdLst/>
              <a:ahLst/>
              <a:cxnLst/>
              <a:rect l="l" t="t" r="r" b="b"/>
              <a:pathLst>
                <a:path w="116204" h="114300">
                  <a:moveTo>
                    <a:pt x="0" y="114300"/>
                  </a:moveTo>
                  <a:lnTo>
                    <a:pt x="115824" y="114300"/>
                  </a:lnTo>
                  <a:lnTo>
                    <a:pt x="115824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ln w="9144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627784" y="4330701"/>
            <a:ext cx="2088231" cy="963084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275590" marR="5080" indent="204470">
              <a:lnSpc>
                <a:spcPts val="2060"/>
              </a:lnSpc>
              <a:spcBef>
                <a:spcPts val="250"/>
              </a:spcBef>
            </a:pPr>
            <a:r>
              <a:rPr sz="1800" spc="-10" dirty="0">
                <a:latin typeface="Microsoft Sans Serif"/>
                <a:cs typeface="Microsoft Sans Serif"/>
              </a:rPr>
              <a:t>Письменное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са</a:t>
            </a:r>
            <a:r>
              <a:rPr sz="1800" spc="-30" dirty="0">
                <a:latin typeface="Microsoft Sans Serif"/>
                <a:cs typeface="Microsoft Sans Serif"/>
              </a:rPr>
              <a:t>м</a:t>
            </a:r>
            <a:r>
              <a:rPr sz="1800" spc="-5" dirty="0">
                <a:latin typeface="Microsoft Sans Serif"/>
                <a:cs typeface="Microsoft Sans Serif"/>
              </a:rPr>
              <a:t>овыр</a:t>
            </a:r>
            <a:r>
              <a:rPr sz="1800" spc="-10" dirty="0">
                <a:latin typeface="Microsoft Sans Serif"/>
                <a:cs typeface="Microsoft Sans Serif"/>
              </a:rPr>
              <a:t>а</a:t>
            </a:r>
            <a:r>
              <a:rPr sz="1800" spc="-40" dirty="0">
                <a:latin typeface="Microsoft Sans Serif"/>
                <a:cs typeface="Microsoft Sans Serif"/>
              </a:rPr>
              <a:t>ж</a:t>
            </a:r>
            <a:r>
              <a:rPr sz="1800" spc="-45" dirty="0">
                <a:latin typeface="Microsoft Sans Serif"/>
                <a:cs typeface="Microsoft Sans Serif"/>
              </a:rPr>
              <a:t>е</a:t>
            </a:r>
            <a:r>
              <a:rPr sz="1800" spc="-10" dirty="0">
                <a:latin typeface="Microsoft Sans Serif"/>
                <a:cs typeface="Microsoft Sans Serif"/>
              </a:rPr>
              <a:t>ние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  <a:tabLst>
                <a:tab pos="1186815" algn="l"/>
              </a:tabLst>
            </a:pPr>
            <a:r>
              <a:rPr sz="1800" dirty="0">
                <a:latin typeface="Microsoft Sans Serif"/>
                <a:cs typeface="Microsoft Sans Serif"/>
              </a:rPr>
              <a:t>5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класс	</a:t>
            </a:r>
            <a:r>
              <a:rPr sz="1800" dirty="0">
                <a:latin typeface="Microsoft Sans Serif"/>
                <a:cs typeface="Microsoft Sans Serif"/>
              </a:rPr>
              <a:t>7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класс</a:t>
            </a:r>
            <a:endParaRPr sz="1800" dirty="0">
              <a:latin typeface="Microsoft Sans Serif"/>
              <a:cs typeface="Microsoft Sans Serif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4677156" y="5084065"/>
            <a:ext cx="92869" cy="123825"/>
            <a:chOff x="6236208" y="5084064"/>
            <a:chExt cx="123825" cy="123825"/>
          </a:xfrm>
        </p:grpSpPr>
        <p:sp>
          <p:nvSpPr>
            <p:cNvPr id="65" name="object 65"/>
            <p:cNvSpPr/>
            <p:nvPr/>
          </p:nvSpPr>
          <p:spPr>
            <a:xfrm>
              <a:off x="6240780" y="508863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300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240780" y="508863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300"/>
                  </a:moveTo>
                  <a:lnTo>
                    <a:pt x="114300" y="114300"/>
                  </a:lnTo>
                  <a:lnTo>
                    <a:pt x="11430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ln w="9144">
              <a:solidFill>
                <a:srgbClr val="D995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7" name="object 67"/>
          <p:cNvGrpSpPr/>
          <p:nvPr/>
        </p:nvGrpSpPr>
        <p:grpSpPr>
          <a:xfrm>
            <a:off x="5557267" y="5084065"/>
            <a:ext cx="93821" cy="123825"/>
            <a:chOff x="7409688" y="5084064"/>
            <a:chExt cx="125095" cy="123825"/>
          </a:xfrm>
        </p:grpSpPr>
        <p:sp>
          <p:nvSpPr>
            <p:cNvPr id="68" name="object 68"/>
            <p:cNvSpPr/>
            <p:nvPr/>
          </p:nvSpPr>
          <p:spPr>
            <a:xfrm>
              <a:off x="7414260" y="5088636"/>
              <a:ext cx="116205" cy="114300"/>
            </a:xfrm>
            <a:custGeom>
              <a:avLst/>
              <a:gdLst/>
              <a:ahLst/>
              <a:cxnLst/>
              <a:rect l="l" t="t" r="r" b="b"/>
              <a:pathLst>
                <a:path w="116204" h="114300">
                  <a:moveTo>
                    <a:pt x="115824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5824" y="114300"/>
                  </a:lnTo>
                  <a:lnTo>
                    <a:pt x="115824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7414260" y="5088636"/>
              <a:ext cx="116205" cy="114300"/>
            </a:xfrm>
            <a:custGeom>
              <a:avLst/>
              <a:gdLst/>
              <a:ahLst/>
              <a:cxnLst/>
              <a:rect l="l" t="t" r="r" b="b"/>
              <a:pathLst>
                <a:path w="116204" h="114300">
                  <a:moveTo>
                    <a:pt x="0" y="114300"/>
                  </a:moveTo>
                  <a:lnTo>
                    <a:pt x="115824" y="114300"/>
                  </a:lnTo>
                  <a:lnTo>
                    <a:pt x="115824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ln w="9144">
              <a:solidFill>
                <a:srgbClr val="0D090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4716016" y="4330701"/>
            <a:ext cx="3024336" cy="9746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475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Microsoft Sans Serif"/>
                <a:cs typeface="Microsoft Sans Serif"/>
              </a:rPr>
              <a:t>Решение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е/н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 err="1" smtClean="0">
                <a:latin typeface="Microsoft Sans Serif"/>
                <a:cs typeface="Microsoft Sans Serif"/>
              </a:rPr>
              <a:t>проблем</a:t>
            </a:r>
            <a:endParaRPr sz="18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65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tabLst>
                <a:tab pos="1186815" algn="l"/>
              </a:tabLst>
            </a:pPr>
            <a:r>
              <a:rPr sz="1800" dirty="0">
                <a:latin typeface="Microsoft Sans Serif"/>
                <a:cs typeface="Microsoft Sans Serif"/>
              </a:rPr>
              <a:t>8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класс	</a:t>
            </a:r>
            <a:r>
              <a:rPr sz="1800" dirty="0">
                <a:latin typeface="Microsoft Sans Serif"/>
                <a:cs typeface="Microsoft Sans Serif"/>
              </a:rPr>
              <a:t>9</a:t>
            </a:r>
            <a:r>
              <a:rPr sz="1800" spc="-20" dirty="0">
                <a:latin typeface="Microsoft Sans Serif"/>
                <a:cs typeface="Microsoft Sans Serif"/>
              </a:rPr>
              <a:t> класс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72" name="object 72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>
              <a:lnSpc>
                <a:spcPts val="1150"/>
              </a:lnSpc>
            </a:pPr>
            <a:fld id="{81D60167-4931-47E6-BA6A-407CBD079E47}" type="slidenum">
              <a:rPr sz="1100" dirty="0"/>
              <a:pPr marL="55880">
                <a:lnSpc>
                  <a:spcPts val="1150"/>
                </a:lnSpc>
              </a:pPr>
              <a:t>5</a:t>
            </a:fld>
            <a:endParaRPr sz="1100"/>
          </a:p>
        </p:txBody>
      </p:sp>
      <p:sp>
        <p:nvSpPr>
          <p:cNvPr id="71" name="object 71"/>
          <p:cNvSpPr txBox="1"/>
          <p:nvPr/>
        </p:nvSpPr>
        <p:spPr>
          <a:xfrm>
            <a:off x="163449" y="5414772"/>
            <a:ext cx="8837771" cy="962892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2480"/>
              </a:lnSpc>
            </a:pPr>
            <a:r>
              <a:rPr sz="2400" i="1" spc="-10" dirty="0">
                <a:latin typeface="Calibri"/>
                <a:cs typeface="Calibri"/>
              </a:rPr>
              <a:t>Комментарий</a:t>
            </a:r>
            <a:r>
              <a:rPr sz="2400" spc="-10" dirty="0">
                <a:latin typeface="Calibri"/>
                <a:cs typeface="Calibri"/>
              </a:rPr>
              <a:t>.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Учащимся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легче </a:t>
            </a:r>
            <a:r>
              <a:rPr sz="2400" spc="-10" dirty="0">
                <a:latin typeface="Calibri"/>
                <a:cs typeface="Calibri"/>
              </a:rPr>
              <a:t>демонстрировать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креативное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мышление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в </a:t>
            </a:r>
            <a:r>
              <a:rPr sz="2400" spc="-15" dirty="0" err="1" smtClean="0">
                <a:latin typeface="Calibri"/>
                <a:cs typeface="Calibri"/>
              </a:rPr>
              <a:t>более</a:t>
            </a:r>
            <a:r>
              <a:rPr lang="ru-RU" sz="2400" dirty="0" smtClean="0">
                <a:latin typeface="Calibri"/>
                <a:cs typeface="Calibri"/>
              </a:rPr>
              <a:t> </a:t>
            </a:r>
            <a:r>
              <a:rPr sz="2400" dirty="0" err="1" smtClean="0">
                <a:latin typeface="Calibri"/>
                <a:cs typeface="Calibri"/>
              </a:rPr>
              <a:t>привычных</a:t>
            </a:r>
            <a:r>
              <a:rPr sz="2400" dirty="0" smtClean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ситуациях – ситуациях </a:t>
            </a:r>
            <a:r>
              <a:rPr sz="2400" spc="-5" dirty="0">
                <a:latin typeface="Calibri"/>
                <a:cs typeface="Calibri"/>
              </a:rPr>
              <a:t>создания </a:t>
            </a:r>
            <a:r>
              <a:rPr sz="2400" spc="-15" dirty="0">
                <a:latin typeface="Calibri"/>
                <a:cs typeface="Calibri"/>
              </a:rPr>
              <a:t>текстов </a:t>
            </a:r>
            <a:r>
              <a:rPr sz="2400" dirty="0">
                <a:latin typeface="Calibri"/>
                <a:cs typeface="Calibri"/>
              </a:rPr>
              <a:t>и </a:t>
            </a:r>
            <a:r>
              <a:rPr sz="2400" spc="-10" dirty="0">
                <a:latin typeface="Calibri"/>
                <a:cs typeface="Calibri"/>
              </a:rPr>
              <a:t>принятия </a:t>
            </a:r>
            <a:r>
              <a:rPr sz="2400" spc="-5" dirty="0">
                <a:latin typeface="Calibri"/>
                <a:cs typeface="Calibri"/>
              </a:rPr>
              <a:t>социально окрашенных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решений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8414957" y="6465519"/>
            <a:ext cx="2324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6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2709" y="428661"/>
            <a:ext cx="8183747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0" dirty="0">
                <a:solidFill>
                  <a:srgbClr val="FF0000"/>
                </a:solidFill>
                <a:latin typeface="Bookman Old Style" pitchFamily="18" charset="0"/>
              </a:rPr>
              <a:t>Основные</a:t>
            </a:r>
            <a:r>
              <a:rPr sz="3200" b="1" spc="-2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40" dirty="0">
                <a:solidFill>
                  <a:srgbClr val="FF0000"/>
                </a:solidFill>
                <a:latin typeface="Bookman Old Style" pitchFamily="18" charset="0"/>
              </a:rPr>
              <a:t>результаты</a:t>
            </a:r>
            <a:r>
              <a:rPr sz="3200" b="1" spc="-2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Bookman Old Style" pitchFamily="18" charset="0"/>
              </a:rPr>
              <a:t>и</a:t>
            </a:r>
            <a:r>
              <a:rPr sz="3200" b="1" spc="-1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200" b="1" spc="-20" dirty="0">
                <a:solidFill>
                  <a:srgbClr val="FF0000"/>
                </a:solidFill>
                <a:latin typeface="Bookman Old Style" pitchFamily="18" charset="0"/>
              </a:rPr>
              <a:t>выводы</a:t>
            </a:r>
            <a:endParaRPr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5315" y="1123900"/>
            <a:ext cx="8148638" cy="4934043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5600" marR="10160" indent="-343535">
              <a:lnSpc>
                <a:spcPts val="3030"/>
              </a:lnSpc>
              <a:spcBef>
                <a:spcPts val="475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spc="-25" dirty="0">
                <a:latin typeface="Bookman Old Style" pitchFamily="18" charset="0"/>
                <a:cs typeface="Calibri"/>
              </a:rPr>
              <a:t>Около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пятой</a:t>
            </a:r>
            <a:r>
              <a:rPr spc="3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части</a:t>
            </a:r>
            <a:r>
              <a:rPr spc="2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учащихся</a:t>
            </a:r>
            <a:r>
              <a:rPr spc="10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полностью</a:t>
            </a:r>
            <a:r>
              <a:rPr spc="35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остаются</a:t>
            </a:r>
            <a:r>
              <a:rPr spc="3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в</a:t>
            </a:r>
            <a:r>
              <a:rPr spc="10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рамках,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заданных </a:t>
            </a:r>
            <a:r>
              <a:rPr spc="-6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ситуацией,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20" dirty="0">
                <a:latin typeface="Bookman Old Style" pitchFamily="18" charset="0"/>
                <a:cs typeface="Calibri"/>
              </a:rPr>
              <a:t>формулировкой</a:t>
            </a:r>
            <a:r>
              <a:rPr spc="-5" dirty="0">
                <a:latin typeface="Bookman Old Style" pitchFamily="18" charset="0"/>
                <a:cs typeface="Calibri"/>
              </a:rPr>
              <a:t> вопроса</a:t>
            </a:r>
            <a:r>
              <a:rPr spc="1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или</a:t>
            </a:r>
            <a:r>
              <a:rPr spc="2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примером.</a:t>
            </a:r>
            <a:endParaRPr dirty="0">
              <a:latin typeface="Bookman Old Style" pitchFamily="18" charset="0"/>
              <a:cs typeface="Calibri"/>
            </a:endParaRPr>
          </a:p>
          <a:p>
            <a:pPr marL="355600" marR="5080" indent="-343535">
              <a:lnSpc>
                <a:spcPts val="3020"/>
              </a:lnSpc>
              <a:spcBef>
                <a:spcPts val="1005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spc="-15" dirty="0">
                <a:latin typeface="Bookman Old Style" pitchFamily="18" charset="0"/>
                <a:cs typeface="Calibri"/>
              </a:rPr>
              <a:t>Полученные</a:t>
            </a:r>
            <a:r>
              <a:rPr spc="-5" dirty="0">
                <a:latin typeface="Bookman Old Style" pitchFamily="18" charset="0"/>
                <a:cs typeface="Calibri"/>
              </a:rPr>
              <a:t> </a:t>
            </a:r>
            <a:r>
              <a:rPr spc="-30" dirty="0">
                <a:latin typeface="Bookman Old Style" pitchFamily="18" charset="0"/>
                <a:cs typeface="Calibri"/>
              </a:rPr>
              <a:t>результаты</a:t>
            </a:r>
            <a:r>
              <a:rPr spc="35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позволяют</a:t>
            </a:r>
            <a:r>
              <a:rPr spc="20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предположить,</a:t>
            </a:r>
            <a:r>
              <a:rPr spc="40" dirty="0">
                <a:latin typeface="Bookman Old Style" pitchFamily="18" charset="0"/>
                <a:cs typeface="Calibri"/>
              </a:rPr>
              <a:t> </a:t>
            </a:r>
            <a:r>
              <a:rPr spc="-20" dirty="0">
                <a:latin typeface="Bookman Old Style" pitchFamily="18" charset="0"/>
                <a:cs typeface="Calibri"/>
              </a:rPr>
              <a:t>что</a:t>
            </a:r>
            <a:r>
              <a:rPr spc="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способность</a:t>
            </a:r>
            <a:r>
              <a:rPr spc="2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к </a:t>
            </a:r>
            <a:r>
              <a:rPr spc="-61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креативному</a:t>
            </a:r>
            <a:r>
              <a:rPr spc="-20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мышлению</a:t>
            </a:r>
            <a:r>
              <a:rPr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заметно </a:t>
            </a:r>
            <a:r>
              <a:rPr spc="-10" dirty="0">
                <a:latin typeface="Bookman Old Style" pitchFamily="18" charset="0"/>
                <a:cs typeface="Calibri"/>
              </a:rPr>
              <a:t>ограничивается уровнем</a:t>
            </a:r>
            <a:endParaRPr dirty="0">
              <a:latin typeface="Bookman Old Style" pitchFamily="18" charset="0"/>
              <a:cs typeface="Calibri"/>
            </a:endParaRPr>
          </a:p>
          <a:p>
            <a:pPr marL="355600" marR="1082040">
              <a:lnSpc>
                <a:spcPts val="3020"/>
              </a:lnSpc>
              <a:spcBef>
                <a:spcPts val="10"/>
              </a:spcBef>
            </a:pPr>
            <a:r>
              <a:rPr spc="-10" dirty="0">
                <a:latin typeface="Bookman Old Style" pitchFamily="18" charset="0"/>
                <a:cs typeface="Calibri"/>
              </a:rPr>
              <a:t>обученности</a:t>
            </a:r>
            <a:r>
              <a:rPr spc="2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(владением</a:t>
            </a:r>
            <a:r>
              <a:rPr spc="-20" dirty="0">
                <a:latin typeface="Bookman Old Style" pitchFamily="18" charset="0"/>
                <a:cs typeface="Calibri"/>
              </a:rPr>
              <a:t> как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теоретическими</a:t>
            </a:r>
            <a:r>
              <a:rPr spc="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знаниями,</a:t>
            </a:r>
            <a:r>
              <a:rPr spc="1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так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и </a:t>
            </a:r>
            <a:r>
              <a:rPr spc="-6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практическими</a:t>
            </a:r>
            <a:r>
              <a:rPr spc="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навыками).</a:t>
            </a:r>
            <a:r>
              <a:rPr spc="-10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Это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особенно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заметно</a:t>
            </a:r>
            <a:r>
              <a:rPr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в</a:t>
            </a:r>
            <a:r>
              <a:rPr spc="-10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области</a:t>
            </a:r>
            <a:endParaRPr dirty="0">
              <a:latin typeface="Bookman Old Style" pitchFamily="18" charset="0"/>
              <a:cs typeface="Calibri"/>
            </a:endParaRPr>
          </a:p>
          <a:p>
            <a:pPr marL="355600" marR="417830">
              <a:lnSpc>
                <a:spcPts val="3030"/>
              </a:lnSpc>
            </a:pPr>
            <a:r>
              <a:rPr spc="-10" dirty="0">
                <a:latin typeface="Bookman Old Style" pitchFamily="18" charset="0"/>
                <a:cs typeface="Calibri"/>
              </a:rPr>
              <a:t>разрешения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естественнонаучных </a:t>
            </a:r>
            <a:r>
              <a:rPr spc="-15" dirty="0">
                <a:latin typeface="Bookman Old Style" pitchFamily="18" charset="0"/>
                <a:cs typeface="Calibri"/>
              </a:rPr>
              <a:t>проблем,</a:t>
            </a:r>
            <a:r>
              <a:rPr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но</a:t>
            </a:r>
            <a:r>
              <a:rPr spc="1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прослеживается</a:t>
            </a:r>
            <a:r>
              <a:rPr spc="1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и</a:t>
            </a:r>
            <a:r>
              <a:rPr spc="1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в </a:t>
            </a:r>
            <a:r>
              <a:rPr spc="-620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других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15" dirty="0">
                <a:latin typeface="Bookman Old Style" pitchFamily="18" charset="0"/>
                <a:cs typeface="Calibri"/>
              </a:rPr>
              <a:t>областях.</a:t>
            </a:r>
            <a:endParaRPr dirty="0">
              <a:latin typeface="Bookman Old Style" pitchFamily="18" charset="0"/>
              <a:cs typeface="Calibri"/>
            </a:endParaRPr>
          </a:p>
          <a:p>
            <a:pPr marL="355600" marR="231140" indent="-343535">
              <a:lnSpc>
                <a:spcPts val="3020"/>
              </a:lnSpc>
              <a:spcBef>
                <a:spcPts val="994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spc="-10" dirty="0">
                <a:latin typeface="Bookman Old Style" pitchFamily="18" charset="0"/>
                <a:cs typeface="Calibri"/>
              </a:rPr>
              <a:t>Способность</a:t>
            </a:r>
            <a:r>
              <a:rPr spc="3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мыслить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разнообразно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и</a:t>
            </a:r>
            <a:r>
              <a:rPr spc="30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оригинально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всем</a:t>
            </a:r>
            <a:r>
              <a:rPr spc="4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учащимся </a:t>
            </a:r>
            <a:r>
              <a:rPr spc="-620"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легче</a:t>
            </a:r>
            <a:r>
              <a:rPr spc="-15" dirty="0">
                <a:latin typeface="Bookman Old Style" pitchFamily="18" charset="0"/>
                <a:cs typeface="Calibri"/>
              </a:rPr>
              <a:t> </a:t>
            </a:r>
            <a:r>
              <a:rPr spc="-10" dirty="0">
                <a:latin typeface="Bookman Old Style" pitchFamily="18" charset="0"/>
                <a:cs typeface="Calibri"/>
              </a:rPr>
              <a:t>демонстрировать</a:t>
            </a:r>
            <a:r>
              <a:rPr dirty="0">
                <a:latin typeface="Bookman Old Style" pitchFamily="18" charset="0"/>
                <a:cs typeface="Calibri"/>
              </a:rPr>
              <a:t> </a:t>
            </a:r>
            <a:r>
              <a:rPr spc="-5" dirty="0">
                <a:latin typeface="Bookman Old Style" pitchFamily="18" charset="0"/>
                <a:cs typeface="Calibri"/>
              </a:rPr>
              <a:t>в ситуациях,</a:t>
            </a:r>
            <a:r>
              <a:rPr spc="5" dirty="0">
                <a:latin typeface="Bookman Old Style" pitchFamily="18" charset="0"/>
                <a:cs typeface="Calibri"/>
              </a:rPr>
              <a:t> </a:t>
            </a:r>
            <a:r>
              <a:rPr spc="-10" dirty="0" err="1">
                <a:latin typeface="Bookman Old Style" pitchFamily="18" charset="0"/>
                <a:cs typeface="Calibri"/>
              </a:rPr>
              <a:t>требующих</a:t>
            </a:r>
            <a:r>
              <a:rPr spc="75" dirty="0">
                <a:latin typeface="Bookman Old Style" pitchFamily="18" charset="0"/>
                <a:cs typeface="Calibri"/>
              </a:rPr>
              <a:t> </a:t>
            </a:r>
            <a:r>
              <a:rPr u="heavy" spc="-10" dirty="0" err="1" smtClean="0">
                <a:uFill>
                  <a:solidFill>
                    <a:srgbClr val="000000"/>
                  </a:solidFill>
                </a:uFill>
                <a:latin typeface="Bookman Old Style" pitchFamily="18" charset="0"/>
                <a:cs typeface="Calibri"/>
              </a:rPr>
              <a:t>письменного</a:t>
            </a:r>
            <a:r>
              <a:rPr lang="ru-RU" dirty="0" smtClean="0">
                <a:latin typeface="Bookman Old Style" pitchFamily="18" charset="0"/>
                <a:cs typeface="Calibri"/>
              </a:rPr>
              <a:t> </a:t>
            </a:r>
            <a:r>
              <a:rPr spc="-10" dirty="0" err="1" smtClean="0">
                <a:latin typeface="Bookman Old Style" pitchFamily="18" charset="0"/>
                <a:cs typeface="Calibri"/>
              </a:rPr>
              <a:t>самовыражения</a:t>
            </a:r>
            <a:r>
              <a:rPr spc="-10" dirty="0">
                <a:latin typeface="Bookman Old Style" pitchFamily="18" charset="0"/>
                <a:cs typeface="Calibri"/>
              </a:rPr>
              <a:t>.</a:t>
            </a:r>
            <a:endParaRPr dirty="0">
              <a:latin typeface="Bookman Old Style" pitchFamily="18" charset="0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2709" y="398086"/>
            <a:ext cx="8327763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b="1" spc="-10" dirty="0">
                <a:solidFill>
                  <a:srgbClr val="FF0000"/>
                </a:solidFill>
                <a:latin typeface="Bookman Old Style" pitchFamily="18" charset="0"/>
              </a:rPr>
              <a:t>Основные</a:t>
            </a:r>
            <a:r>
              <a:rPr sz="3600" b="1" spc="-15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600" b="1" spc="-40" dirty="0">
                <a:solidFill>
                  <a:srgbClr val="FF0000"/>
                </a:solidFill>
                <a:latin typeface="Bookman Old Style" pitchFamily="18" charset="0"/>
              </a:rPr>
              <a:t>результаты</a:t>
            </a:r>
            <a:r>
              <a:rPr sz="3600" b="1" spc="-3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sz="3600" b="1" spc="-5" dirty="0">
                <a:solidFill>
                  <a:srgbClr val="FF0000"/>
                </a:solidFill>
                <a:latin typeface="Bookman Old Style" pitchFamily="18" charset="0"/>
              </a:rPr>
              <a:t>и </a:t>
            </a:r>
            <a:r>
              <a:rPr sz="3600" b="1" spc="-20" dirty="0">
                <a:solidFill>
                  <a:srgbClr val="FF0000"/>
                </a:solidFill>
                <a:latin typeface="Bookman Old Style" pitchFamily="18" charset="0"/>
              </a:rPr>
              <a:t>выводы</a:t>
            </a:r>
            <a:endParaRPr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5316" y="1076910"/>
            <a:ext cx="8577164" cy="578042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5600" marR="306705" indent="-343535">
              <a:lnSpc>
                <a:spcPts val="3030"/>
              </a:lnSpc>
              <a:spcBef>
                <a:spcPts val="475"/>
              </a:spcBef>
              <a:buFont typeface="Microsoft Sans Serif"/>
              <a:buChar char="•"/>
              <a:tabLst>
                <a:tab pos="355600" algn="l"/>
                <a:tab pos="356235" algn="l"/>
                <a:tab pos="8344534" algn="l"/>
              </a:tabLst>
            </a:pPr>
            <a:r>
              <a:rPr sz="2000" spc="-15" dirty="0">
                <a:latin typeface="Bookman Old Style" pitchFamily="18" charset="0"/>
                <a:cs typeface="Calibri"/>
              </a:rPr>
              <a:t>Наибольшую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25" dirty="0">
                <a:latin typeface="Bookman Old Style" pitchFamily="18" charset="0"/>
                <a:cs typeface="Calibri"/>
              </a:rPr>
              <a:t>трудность</a:t>
            </a:r>
            <a:r>
              <a:rPr sz="2000" spc="4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для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всех </a:t>
            </a:r>
            <a:r>
              <a:rPr sz="2000" spc="-10" dirty="0">
                <a:latin typeface="Bookman Old Style" pitchFamily="18" charset="0"/>
                <a:cs typeface="Calibri"/>
              </a:rPr>
              <a:t>учащихся</a:t>
            </a:r>
            <a:r>
              <a:rPr sz="2000" spc="2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представляют</a:t>
            </a:r>
            <a:r>
              <a:rPr sz="2000" spc="2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ситуации </a:t>
            </a:r>
            <a:r>
              <a:rPr sz="2000" spc="-615" dirty="0">
                <a:latin typeface="Bookman Old Style" pitchFamily="18" charset="0"/>
                <a:cs typeface="Calibri"/>
              </a:rPr>
              <a:t> </a:t>
            </a:r>
            <a:r>
              <a:rPr sz="2000" u="heavy" spc="-10" dirty="0">
                <a:uFill>
                  <a:solidFill>
                    <a:srgbClr val="000000"/>
                  </a:solidFill>
                </a:uFill>
                <a:latin typeface="Bookman Old Style" pitchFamily="18" charset="0"/>
                <a:cs typeface="Calibri"/>
              </a:rPr>
              <a:t>визуального</a:t>
            </a:r>
            <a:r>
              <a:rPr sz="2000" spc="1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самовыражения,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отчасти</a:t>
            </a:r>
            <a:r>
              <a:rPr sz="2000" spc="4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–</a:t>
            </a:r>
            <a:r>
              <a:rPr sz="2000" spc="35" dirty="0">
                <a:latin typeface="Bookman Old Style" pitchFamily="18" charset="0"/>
                <a:cs typeface="Calibri"/>
              </a:rPr>
              <a:t> </a:t>
            </a:r>
            <a:r>
              <a:rPr sz="2000" spc="-5" dirty="0" err="1">
                <a:latin typeface="Bookman Old Style" pitchFamily="18" charset="0"/>
                <a:cs typeface="Calibri"/>
              </a:rPr>
              <a:t>по</a:t>
            </a:r>
            <a:r>
              <a:rPr sz="2000" spc="35" dirty="0">
                <a:latin typeface="Bookman Old Style" pitchFamily="18" charset="0"/>
                <a:cs typeface="Calibri"/>
              </a:rPr>
              <a:t> </a:t>
            </a:r>
            <a:r>
              <a:rPr sz="2000" spc="-5" dirty="0" err="1" smtClean="0">
                <a:latin typeface="Bookman Old Style" pitchFamily="18" charset="0"/>
                <a:cs typeface="Calibri"/>
              </a:rPr>
              <a:t>причине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sz="2000" spc="-10" dirty="0" err="1" smtClean="0">
                <a:latin typeface="Bookman Old Style" pitchFamily="18" charset="0"/>
                <a:cs typeface="Calibri"/>
              </a:rPr>
              <a:t>отсутствия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sz="2000" spc="-10" dirty="0" err="1" smtClean="0">
                <a:latin typeface="Bookman Old Style" pitchFamily="18" charset="0"/>
                <a:cs typeface="Calibri"/>
              </a:rPr>
              <a:t>навыков</a:t>
            </a:r>
            <a:r>
              <a:rPr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работы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с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графическими</a:t>
            </a:r>
            <a:r>
              <a:rPr sz="2000" spc="2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редакторами.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355600" marR="440690" indent="-343535">
              <a:lnSpc>
                <a:spcPct val="90000"/>
              </a:lnSpc>
              <a:spcBef>
                <a:spcPts val="1005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sz="2000" spc="-5" dirty="0">
                <a:latin typeface="Bookman Old Style" pitchFamily="18" charset="0"/>
                <a:cs typeface="Calibri"/>
              </a:rPr>
              <a:t>К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7-му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классу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заметно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вырастает социальная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зрелость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учащихся. </a:t>
            </a:r>
            <a:r>
              <a:rPr sz="2000" spc="-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Старшеклассники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легче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справляются</a:t>
            </a:r>
            <a:r>
              <a:rPr sz="2000" spc="5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с</a:t>
            </a:r>
            <a:r>
              <a:rPr sz="2000" spc="1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заданиями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на</a:t>
            </a:r>
            <a:r>
              <a:rPr sz="2000" spc="20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разрешение </a:t>
            </a:r>
            <a:r>
              <a:rPr sz="2000" spc="-620" dirty="0">
                <a:latin typeface="Bookman Old Style" pitchFamily="18" charset="0"/>
                <a:cs typeface="Calibri"/>
              </a:rPr>
              <a:t> </a:t>
            </a:r>
            <a:r>
              <a:rPr sz="2000" u="heavy" spc="-5" dirty="0">
                <a:uFill>
                  <a:solidFill>
                    <a:srgbClr val="000000"/>
                  </a:solidFill>
                </a:uFill>
                <a:latin typeface="Bookman Old Style" pitchFamily="18" charset="0"/>
                <a:cs typeface="Calibri"/>
              </a:rPr>
              <a:t>социальных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проблем.</a:t>
            </a:r>
            <a:endParaRPr sz="2000" dirty="0">
              <a:latin typeface="Bookman Old Style" pitchFamily="18" charset="0"/>
              <a:cs typeface="Calibri"/>
            </a:endParaRPr>
          </a:p>
          <a:p>
            <a:pPr marL="355600" marR="5080" indent="-343535">
              <a:lnSpc>
                <a:spcPct val="90000"/>
              </a:lnSpc>
              <a:spcBef>
                <a:spcPts val="994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sz="2000" spc="-5" dirty="0">
                <a:latin typeface="Bookman Old Style" pitchFamily="18" charset="0"/>
                <a:cs typeface="Calibri"/>
              </a:rPr>
              <a:t>Разрешение</a:t>
            </a:r>
            <a:r>
              <a:rPr sz="2000" spc="-15" dirty="0">
                <a:latin typeface="Bookman Old Style" pitchFamily="18" charset="0"/>
                <a:cs typeface="Calibri"/>
              </a:rPr>
              <a:t> проблем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</a:t>
            </a:r>
            <a:r>
              <a:rPr sz="2000" spc="10" dirty="0">
                <a:latin typeface="Bookman Old Style" pitchFamily="18" charset="0"/>
                <a:cs typeface="Calibri"/>
              </a:rPr>
              <a:t> </a:t>
            </a:r>
            <a:r>
              <a:rPr sz="2000" u="heavy" spc="-5" dirty="0">
                <a:uFill>
                  <a:solidFill>
                    <a:srgbClr val="000000"/>
                  </a:solidFill>
                </a:uFill>
                <a:latin typeface="Bookman Old Style" pitchFamily="18" charset="0"/>
                <a:cs typeface="Calibri"/>
              </a:rPr>
              <a:t>естественнонаучной</a:t>
            </a:r>
            <a:r>
              <a:rPr sz="2000" spc="-1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области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15" dirty="0">
                <a:latin typeface="Bookman Old Style" pitchFamily="18" charset="0"/>
                <a:cs typeface="Calibri"/>
              </a:rPr>
              <a:t>представляют </a:t>
            </a:r>
            <a:r>
              <a:rPr sz="2000" spc="-10" dirty="0">
                <a:latin typeface="Bookman Old Style" pitchFamily="18" charset="0"/>
                <a:cs typeface="Calibri"/>
              </a:rPr>
              <a:t> значительную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25" dirty="0">
                <a:latin typeface="Bookman Old Style" pitchFamily="18" charset="0"/>
                <a:cs typeface="Calibri"/>
              </a:rPr>
              <a:t>трудность</a:t>
            </a:r>
            <a:r>
              <a:rPr sz="2000" spc="45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для</a:t>
            </a:r>
            <a:r>
              <a:rPr sz="2000" spc="5" dirty="0">
                <a:latin typeface="Bookman Old Style" pitchFamily="18" charset="0"/>
                <a:cs typeface="Calibri"/>
              </a:rPr>
              <a:t> </a:t>
            </a:r>
            <a:r>
              <a:rPr sz="2000" spc="-5" dirty="0">
                <a:latin typeface="Bookman Old Style" pitchFamily="18" charset="0"/>
                <a:cs typeface="Calibri"/>
              </a:rPr>
              <a:t>всех</a:t>
            </a:r>
            <a:r>
              <a:rPr sz="2000" dirty="0">
                <a:latin typeface="Bookman Old Style" pitchFamily="18" charset="0"/>
                <a:cs typeface="Calibri"/>
              </a:rPr>
              <a:t> </a:t>
            </a:r>
            <a:r>
              <a:rPr sz="2000" spc="-10" dirty="0">
                <a:latin typeface="Bookman Old Style" pitchFamily="18" charset="0"/>
                <a:cs typeface="Calibri"/>
              </a:rPr>
              <a:t>учащихся.</a:t>
            </a:r>
            <a:r>
              <a:rPr sz="2000" spc="25" dirty="0">
                <a:latin typeface="Bookman Old Style" pitchFamily="18" charset="0"/>
                <a:cs typeface="Calibri"/>
              </a:rPr>
              <a:t> </a:t>
            </a:r>
            <a:endParaRPr lang="ru-RU" sz="2000" spc="-615" dirty="0" smtClean="0">
              <a:latin typeface="Bookman Old Style" pitchFamily="18" charset="0"/>
              <a:cs typeface="Calibri"/>
            </a:endParaRPr>
          </a:p>
          <a:p>
            <a:pPr marL="355600" marR="5080" indent="-343535">
              <a:lnSpc>
                <a:spcPct val="90000"/>
              </a:lnSpc>
              <a:spcBef>
                <a:spcPts val="950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lang="ru-RU" sz="2000" spc="-10" dirty="0" smtClean="0">
                <a:latin typeface="Bookman Old Style" pitchFamily="18" charset="0"/>
                <a:cs typeface="Calibri"/>
              </a:rPr>
              <a:t>Навыками оценки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уверенно</a:t>
            </a:r>
            <a:r>
              <a:rPr lang="ru-RU" sz="2000" spc="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владеет</a:t>
            </a:r>
            <a:r>
              <a:rPr lang="ru-RU" sz="2000" spc="-2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не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более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трети</a:t>
            </a:r>
            <a:r>
              <a:rPr lang="ru-RU" sz="2000" spc="2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учащихся.</a:t>
            </a:r>
            <a:r>
              <a:rPr lang="ru-RU" sz="2000" spc="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При 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20" dirty="0" smtClean="0">
                <a:latin typeface="Bookman Old Style" pitchFamily="18" charset="0"/>
                <a:cs typeface="Calibri"/>
              </a:rPr>
              <a:t>этом</a:t>
            </a:r>
            <a:r>
              <a:rPr lang="ru-RU" sz="2000" spc="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сравнительная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оценка,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 отбор</a:t>
            </a:r>
            <a:r>
              <a:rPr lang="ru-RU" sz="2000" spc="1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и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ранжирование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представляют</a:t>
            </a:r>
            <a:r>
              <a:rPr lang="ru-RU" sz="2000" spc="2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для </a:t>
            </a:r>
            <a:r>
              <a:rPr lang="ru-RU" sz="2000" spc="-6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них</a:t>
            </a:r>
            <a:r>
              <a:rPr lang="ru-RU" sz="2000" spc="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меньшую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20" dirty="0" smtClean="0">
                <a:latin typeface="Bookman Old Style" pitchFamily="18" charset="0"/>
                <a:cs typeface="Calibri"/>
              </a:rPr>
              <a:t>трудность,</a:t>
            </a:r>
            <a:r>
              <a:rPr lang="ru-RU" sz="2000" spc="3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чем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оценка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по</a:t>
            </a:r>
            <a:r>
              <a:rPr lang="ru-RU" sz="2000" spc="1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заданным</a:t>
            </a:r>
            <a:r>
              <a:rPr lang="ru-RU" sz="200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критериям.</a:t>
            </a:r>
            <a:endParaRPr lang="ru-RU" sz="2000" dirty="0" smtClean="0">
              <a:latin typeface="Bookman Old Style" pitchFamily="18" charset="0"/>
              <a:cs typeface="Calibri"/>
            </a:endParaRPr>
          </a:p>
          <a:p>
            <a:pPr marL="355600" marR="470534" indent="-343535">
              <a:lnSpc>
                <a:spcPts val="3030"/>
              </a:lnSpc>
              <a:spcBef>
                <a:spcPts val="1035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r>
              <a:rPr lang="ru-RU" sz="2000" spc="-5" dirty="0" smtClean="0">
                <a:latin typeface="Bookman Old Style" pitchFamily="18" charset="0"/>
                <a:cs typeface="Calibri"/>
              </a:rPr>
              <a:t>Выдвинуть</a:t>
            </a:r>
            <a:r>
              <a:rPr lang="ru-RU" sz="2000" spc="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25" dirty="0" smtClean="0">
                <a:latin typeface="Bookman Old Style" pitchFamily="18" charset="0"/>
                <a:cs typeface="Calibri"/>
              </a:rPr>
              <a:t>одну</a:t>
            </a:r>
            <a:r>
              <a:rPr lang="ru-RU" sz="2000" spc="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оригинальную</a:t>
            </a:r>
            <a:r>
              <a:rPr lang="ru-RU" sz="2000" spc="1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идею</a:t>
            </a:r>
            <a:r>
              <a:rPr lang="ru-RU" sz="2000" spc="2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детям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легче,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чем</a:t>
            </a:r>
            <a:r>
              <a:rPr lang="ru-RU" sz="2000" spc="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предложить </a:t>
            </a:r>
            <a:r>
              <a:rPr lang="ru-RU" sz="2000" spc="-61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20" dirty="0" smtClean="0">
                <a:latin typeface="Bookman Old Style" pitchFamily="18" charset="0"/>
                <a:cs typeface="Calibri"/>
              </a:rPr>
              <a:t>несколько</a:t>
            </a:r>
            <a:r>
              <a:rPr lang="ru-RU" sz="2000" spc="-1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различающихся</a:t>
            </a:r>
            <a:r>
              <a:rPr lang="ru-RU" sz="2000" spc="20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15" dirty="0" smtClean="0">
                <a:latin typeface="Bookman Old Style" pitchFamily="18" charset="0"/>
                <a:cs typeface="Calibri"/>
              </a:rPr>
              <a:t>между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собой</a:t>
            </a:r>
            <a:r>
              <a:rPr lang="ru-RU" sz="2000" spc="5" dirty="0" smtClean="0">
                <a:latin typeface="Bookman Old Style" pitchFamily="18" charset="0"/>
                <a:cs typeface="Calibri"/>
              </a:rPr>
              <a:t> </a:t>
            </a:r>
            <a:r>
              <a:rPr lang="ru-RU" sz="2000" spc="-5" dirty="0" smtClean="0">
                <a:latin typeface="Bookman Old Style" pitchFamily="18" charset="0"/>
                <a:cs typeface="Calibri"/>
              </a:rPr>
              <a:t>идей.</a:t>
            </a:r>
            <a:endParaRPr lang="ru-RU" sz="2000" dirty="0" smtClean="0">
              <a:latin typeface="Bookman Old Style" pitchFamily="18" charset="0"/>
              <a:cs typeface="Calibri"/>
            </a:endParaRPr>
          </a:p>
          <a:p>
            <a:pPr marL="355600" marR="5080" indent="-343535">
              <a:lnSpc>
                <a:spcPct val="90000"/>
              </a:lnSpc>
              <a:spcBef>
                <a:spcPts val="994"/>
              </a:spcBef>
              <a:buFont typeface="Microsoft Sans Serif"/>
              <a:buChar char="•"/>
              <a:tabLst>
                <a:tab pos="355600" algn="l"/>
                <a:tab pos="356235" algn="l"/>
              </a:tabLst>
            </a:pPr>
            <a:endParaRPr sz="2000" dirty="0">
              <a:latin typeface="Bookman Old Style" pitchFamily="18" charset="0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Демоверсия 5 класс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4844" t="19167" r="8125" b="31666"/>
          <a:stretch>
            <a:fillRect/>
          </a:stretch>
        </p:blipFill>
        <p:spPr bwMode="auto">
          <a:xfrm>
            <a:off x="285719" y="1571612"/>
            <a:ext cx="8657317" cy="35719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9063" t="21666" r="9531" b="17500"/>
          <a:stretch>
            <a:fillRect/>
          </a:stretch>
        </p:blipFill>
        <p:spPr bwMode="auto">
          <a:xfrm>
            <a:off x="0" y="357166"/>
            <a:ext cx="9358378" cy="521497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799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Креативное мышление</vt:lpstr>
      <vt:lpstr>Мир VUCA – мир новой «нормальности»</vt:lpstr>
      <vt:lpstr>Креативное мышление: определение</vt:lpstr>
      <vt:lpstr>Основная задача мониторинга креативного мышления</vt:lpstr>
      <vt:lpstr>Первые результаты мониторинга</vt:lpstr>
      <vt:lpstr>Основные результаты и выводы</vt:lpstr>
      <vt:lpstr>Основные результаты и выводы</vt:lpstr>
      <vt:lpstr>Демоверсия 5 класс</vt:lpstr>
      <vt:lpstr>Слайд 9</vt:lpstr>
      <vt:lpstr>Слайд 10</vt:lpstr>
      <vt:lpstr>Что делать?</vt:lpstr>
      <vt:lpstr>Лучше осознавать изучаемый материал</vt:lpstr>
      <vt:lpstr>Переводить знания из пассива в актив</vt:lpstr>
      <vt:lpstr>Формируем креативное мышление</vt:lpstr>
      <vt:lpstr>Формируем креативное мышление</vt:lpstr>
      <vt:lpstr>Полезная ссылка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УЧЕНИК</cp:lastModifiedBy>
  <cp:revision>28</cp:revision>
  <dcterms:created xsi:type="dcterms:W3CDTF">2020-08-25T17:23:59Z</dcterms:created>
  <dcterms:modified xsi:type="dcterms:W3CDTF">2022-03-11T11:17:28Z</dcterms:modified>
</cp:coreProperties>
</file>